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57" r:id="rId3"/>
    <p:sldId id="258" r:id="rId4"/>
    <p:sldId id="259" r:id="rId5"/>
    <p:sldId id="260" r:id="rId6"/>
    <p:sldId id="261" r:id="rId7"/>
    <p:sldId id="262" r:id="rId8"/>
    <p:sldId id="263" r:id="rId9"/>
    <p:sldId id="265" r:id="rId10"/>
    <p:sldId id="264" r:id="rId11"/>
    <p:sldId id="268" r:id="rId12"/>
    <p:sldId id="270" r:id="rId13"/>
    <p:sldId id="275" r:id="rId14"/>
    <p:sldId id="274" r:id="rId15"/>
    <p:sldId id="276" r:id="rId16"/>
    <p:sldId id="266" r:id="rId17"/>
    <p:sldId id="269" r:id="rId18"/>
    <p:sldId id="267" r:id="rId19"/>
    <p:sldId id="271" r:id="rId20"/>
    <p:sldId id="272" r:id="rId21"/>
    <p:sldId id="273" r:id="rId22"/>
    <p:sldId id="285" r:id="rId23"/>
    <p:sldId id="286" r:id="rId24"/>
    <p:sldId id="288" r:id="rId25"/>
    <p:sldId id="278" r:id="rId26"/>
    <p:sldId id="279" r:id="rId27"/>
    <p:sldId id="280" r:id="rId28"/>
    <p:sldId id="281" r:id="rId29"/>
    <p:sldId id="282" r:id="rId30"/>
    <p:sldId id="283" r:id="rId31"/>
    <p:sldId id="284" r:id="rId32"/>
    <p:sldId id="287" r:id="rId33"/>
    <p:sldId id="289" r:id="rId34"/>
    <p:sldId id="290" r:id="rId35"/>
    <p:sldId id="292" r:id="rId36"/>
    <p:sldId id="29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A5BB9C-87E2-42F6-812C-929C8B22BCA3}" v="2630" dt="2020-05-16T19:03:26.407"/>
    <p1510:client id="{84BEE7C2-5DD3-5FF3-CC26-583618328695}" v="61" dt="2020-05-16T19:08:05.970"/>
    <p1510:client id="{FA4238AE-B42B-4C47-B5C0-FC802B945319}" v="2361" dt="2020-05-16T19:03:17.7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s-ES"/>
              <a:t>Haga clic para modificar el estilo de título del patrón</a:t>
            </a:r>
            <a:endParaRPr lang="en-US"/>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A21D7DD2-4E4F-46E3-916D-8CA509774CFE}" type="datetimeFigureOut">
              <a:rPr lang="es-CO" smtClean="0"/>
              <a:t>16/05/2020</a:t>
            </a:fld>
            <a:endParaRPr lang="es-CO"/>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s-CO"/>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88FAF732-01F3-4DB9-A2E1-D885EC25EE50}" type="slidenum">
              <a:rPr lang="es-CO" smtClean="0"/>
              <a:t>‹#›</a:t>
            </a:fld>
            <a:endParaRPr lang="es-CO"/>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9389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A21D7DD2-4E4F-46E3-916D-8CA509774CFE}" type="datetimeFigureOut">
              <a:rPr lang="es-CO" smtClean="0"/>
              <a:t>16/05/2020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8FAF732-01F3-4DB9-A2E1-D885EC25EE50}" type="slidenum">
              <a:rPr lang="es-CO" smtClean="0"/>
              <a:t>‹#›</a:t>
            </a:fld>
            <a:endParaRPr lang="es-CO"/>
          </a:p>
        </p:txBody>
      </p:sp>
    </p:spTree>
    <p:extLst>
      <p:ext uri="{BB962C8B-B14F-4D97-AF65-F5344CB8AC3E}">
        <p14:creationId xmlns:p14="http://schemas.microsoft.com/office/powerpoint/2010/main" val="4215808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A21D7DD2-4E4F-46E3-916D-8CA509774CFE}" type="datetimeFigureOut">
              <a:rPr lang="es-CO" smtClean="0"/>
              <a:t>16/05/2020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8FAF732-01F3-4DB9-A2E1-D885EC25EE50}" type="slidenum">
              <a:rPr lang="es-CO" smtClean="0"/>
              <a:t>‹#›</a:t>
            </a:fld>
            <a:endParaRPr lang="es-CO"/>
          </a:p>
        </p:txBody>
      </p:sp>
    </p:spTree>
    <p:extLst>
      <p:ext uri="{BB962C8B-B14F-4D97-AF65-F5344CB8AC3E}">
        <p14:creationId xmlns:p14="http://schemas.microsoft.com/office/powerpoint/2010/main" val="3738000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A21D7DD2-4E4F-46E3-916D-8CA509774CFE}" type="datetimeFigureOut">
              <a:rPr lang="es-CO" smtClean="0"/>
              <a:t>16/05/2020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8FAF732-01F3-4DB9-A2E1-D885EC25EE50}" type="slidenum">
              <a:rPr lang="es-CO" smtClean="0"/>
              <a:t>‹#›</a:t>
            </a:fld>
            <a:endParaRPr lang="es-CO"/>
          </a:p>
        </p:txBody>
      </p:sp>
    </p:spTree>
    <p:extLst>
      <p:ext uri="{BB962C8B-B14F-4D97-AF65-F5344CB8AC3E}">
        <p14:creationId xmlns:p14="http://schemas.microsoft.com/office/powerpoint/2010/main" val="3321949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A21D7DD2-4E4F-46E3-916D-8CA509774CFE}" type="datetimeFigureOut">
              <a:rPr lang="es-CO" smtClean="0"/>
              <a:t>16/05/2020</a:t>
            </a:fld>
            <a:endParaRPr lang="es-CO"/>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s-CO"/>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88FAF732-01F3-4DB9-A2E1-D885EC25EE50}" type="slidenum">
              <a:rPr lang="es-CO" smtClean="0"/>
              <a:t>‹#›</a:t>
            </a:fld>
            <a:endParaRPr lang="es-CO"/>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63783756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1257300" y="2286000"/>
            <a:ext cx="4800600" cy="36195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647796" y="2286000"/>
            <a:ext cx="4800600" cy="36195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A21D7DD2-4E4F-46E3-916D-8CA509774CFE}" type="datetimeFigureOut">
              <a:rPr lang="es-CO" smtClean="0"/>
              <a:t>16/05/2020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88FAF732-01F3-4DB9-A2E1-D885EC25EE50}" type="slidenum">
              <a:rPr lang="es-CO" smtClean="0"/>
              <a:t>‹#›</a:t>
            </a:fld>
            <a:endParaRPr lang="es-CO"/>
          </a:p>
        </p:txBody>
      </p:sp>
    </p:spTree>
    <p:extLst>
      <p:ext uri="{BB962C8B-B14F-4D97-AF65-F5344CB8AC3E}">
        <p14:creationId xmlns:p14="http://schemas.microsoft.com/office/powerpoint/2010/main" val="2360833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57300" y="2909102"/>
            <a:ext cx="4800600" cy="29963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633864" y="2909102"/>
            <a:ext cx="4800600" cy="29963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A21D7DD2-4E4F-46E3-916D-8CA509774CFE}" type="datetimeFigureOut">
              <a:rPr lang="es-CO" smtClean="0"/>
              <a:t>16/05/2020</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88FAF732-01F3-4DB9-A2E1-D885EC25EE50}" type="slidenum">
              <a:rPr lang="es-CO" smtClean="0"/>
              <a:t>‹#›</a:t>
            </a:fld>
            <a:endParaRPr lang="es-CO"/>
          </a:p>
        </p:txBody>
      </p:sp>
    </p:spTree>
    <p:extLst>
      <p:ext uri="{BB962C8B-B14F-4D97-AF65-F5344CB8AC3E}">
        <p14:creationId xmlns:p14="http://schemas.microsoft.com/office/powerpoint/2010/main" val="69464729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A21D7DD2-4E4F-46E3-916D-8CA509774CFE}" type="datetimeFigureOut">
              <a:rPr lang="es-CO" smtClean="0"/>
              <a:t>16/05/2020</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88FAF732-01F3-4DB9-A2E1-D885EC25EE50}" type="slidenum">
              <a:rPr lang="es-CO" smtClean="0"/>
              <a:t>‹#›</a:t>
            </a:fld>
            <a:endParaRPr lang="es-CO"/>
          </a:p>
        </p:txBody>
      </p:sp>
    </p:spTree>
    <p:extLst>
      <p:ext uri="{BB962C8B-B14F-4D97-AF65-F5344CB8AC3E}">
        <p14:creationId xmlns:p14="http://schemas.microsoft.com/office/powerpoint/2010/main" val="1519048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1D7DD2-4E4F-46E3-916D-8CA509774CFE}" type="datetimeFigureOut">
              <a:rPr lang="es-CO" smtClean="0"/>
              <a:t>16/05/2020</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88FAF732-01F3-4DB9-A2E1-D885EC25EE50}" type="slidenum">
              <a:rPr lang="es-CO" smtClean="0"/>
              <a:t>‹#›</a:t>
            </a:fld>
            <a:endParaRPr lang="es-CO"/>
          </a:p>
        </p:txBody>
      </p:sp>
    </p:spTree>
    <p:extLst>
      <p:ext uri="{BB962C8B-B14F-4D97-AF65-F5344CB8AC3E}">
        <p14:creationId xmlns:p14="http://schemas.microsoft.com/office/powerpoint/2010/main" val="421025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s-ES"/>
              <a:t>Haga clic para modificar el estilo de título del patrón</a:t>
            </a:r>
            <a:endParaRPr lang="en-US"/>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65051" y="6375679"/>
            <a:ext cx="1233355" cy="348462"/>
          </a:xfrm>
        </p:spPr>
        <p:txBody>
          <a:bodyPr/>
          <a:lstStyle/>
          <a:p>
            <a:fld id="{A21D7DD2-4E4F-46E3-916D-8CA509774CFE}" type="datetimeFigureOut">
              <a:rPr lang="es-CO" smtClean="0"/>
              <a:t>16/05/2020</a:t>
            </a:fld>
            <a:endParaRPr lang="es-CO"/>
          </a:p>
        </p:txBody>
      </p:sp>
      <p:sp>
        <p:nvSpPr>
          <p:cNvPr id="6" name="Footer Placeholder 5"/>
          <p:cNvSpPr>
            <a:spLocks noGrp="1"/>
          </p:cNvSpPr>
          <p:nvPr>
            <p:ph type="ftr" sz="quarter" idx="11"/>
          </p:nvPr>
        </p:nvSpPr>
        <p:spPr>
          <a:xfrm>
            <a:off x="2103620" y="6375679"/>
            <a:ext cx="3482179" cy="345796"/>
          </a:xfrm>
        </p:spPr>
        <p:txBody>
          <a:bodyPr/>
          <a:lstStyle/>
          <a:p>
            <a:endParaRPr lang="es-CO"/>
          </a:p>
        </p:txBody>
      </p:sp>
      <p:sp>
        <p:nvSpPr>
          <p:cNvPr id="7" name="Slide Number Placeholder 6"/>
          <p:cNvSpPr>
            <a:spLocks noGrp="1"/>
          </p:cNvSpPr>
          <p:nvPr>
            <p:ph type="sldNum" sz="quarter" idx="12"/>
          </p:nvPr>
        </p:nvSpPr>
        <p:spPr>
          <a:xfrm>
            <a:off x="5691014" y="6375679"/>
            <a:ext cx="1232456" cy="345796"/>
          </a:xfrm>
        </p:spPr>
        <p:txBody>
          <a:bodyPr/>
          <a:lstStyle/>
          <a:p>
            <a:fld id="{88FAF732-01F3-4DB9-A2E1-D885EC25EE50}" type="slidenum">
              <a:rPr lang="es-CO" smtClean="0"/>
              <a:t>‹#›</a:t>
            </a:fld>
            <a:endParaRPr lang="es-CO"/>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5335655"/>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s-ES"/>
              <a:t>Haga clic para modificar el estilo de título del patrón</a:t>
            </a:r>
            <a:endParaRPr lang="en-US"/>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65950" y="6375679"/>
            <a:ext cx="1232456" cy="348462"/>
          </a:xfrm>
        </p:spPr>
        <p:txBody>
          <a:bodyPr/>
          <a:lstStyle/>
          <a:p>
            <a:fld id="{A21D7DD2-4E4F-46E3-916D-8CA509774CFE}" type="datetimeFigureOut">
              <a:rPr lang="es-CO" smtClean="0"/>
              <a:t>16/05/2020</a:t>
            </a:fld>
            <a:endParaRPr lang="es-CO"/>
          </a:p>
        </p:txBody>
      </p:sp>
      <p:sp>
        <p:nvSpPr>
          <p:cNvPr id="6" name="Footer Placeholder 5"/>
          <p:cNvSpPr>
            <a:spLocks noGrp="1"/>
          </p:cNvSpPr>
          <p:nvPr>
            <p:ph type="ftr" sz="quarter" idx="11"/>
          </p:nvPr>
        </p:nvSpPr>
        <p:spPr>
          <a:xfrm>
            <a:off x="2103621" y="6375679"/>
            <a:ext cx="3482178" cy="345796"/>
          </a:xfrm>
        </p:spPr>
        <p:txBody>
          <a:bodyPr/>
          <a:lstStyle/>
          <a:p>
            <a:endParaRPr lang="es-CO"/>
          </a:p>
        </p:txBody>
      </p:sp>
      <p:sp>
        <p:nvSpPr>
          <p:cNvPr id="7" name="Slide Number Placeholder 6"/>
          <p:cNvSpPr>
            <a:spLocks noGrp="1"/>
          </p:cNvSpPr>
          <p:nvPr>
            <p:ph type="sldNum" sz="quarter" idx="12"/>
          </p:nvPr>
        </p:nvSpPr>
        <p:spPr>
          <a:xfrm>
            <a:off x="5687568" y="6375679"/>
            <a:ext cx="1234440" cy="345796"/>
          </a:xfrm>
        </p:spPr>
        <p:txBody>
          <a:bodyPr/>
          <a:lstStyle/>
          <a:p>
            <a:fld id="{88FAF732-01F3-4DB9-A2E1-D885EC25EE50}" type="slidenum">
              <a:rPr lang="es-CO" smtClean="0"/>
              <a:t>‹#›</a:t>
            </a:fld>
            <a:endParaRPr lang="es-CO"/>
          </a:p>
        </p:txBody>
      </p:sp>
    </p:spTree>
    <p:extLst>
      <p:ext uri="{BB962C8B-B14F-4D97-AF65-F5344CB8AC3E}">
        <p14:creationId xmlns:p14="http://schemas.microsoft.com/office/powerpoint/2010/main" val="2431437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A21D7DD2-4E4F-46E3-916D-8CA509774CFE}" type="datetimeFigureOut">
              <a:rPr lang="es-CO" smtClean="0"/>
              <a:t>16/05/2020</a:t>
            </a:fld>
            <a:endParaRPr lang="es-CO"/>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s-CO"/>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88FAF732-01F3-4DB9-A2E1-D885EC25EE50}" type="slidenum">
              <a:rPr lang="es-CO" smtClean="0"/>
              <a:t>‹#›</a:t>
            </a:fld>
            <a:endParaRPr lang="es-CO"/>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91926263"/>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AD73AD-157C-47E8-8BEC-C93DC4E1436F}"/>
              </a:ext>
            </a:extLst>
          </p:cNvPr>
          <p:cNvSpPr>
            <a:spLocks noGrp="1"/>
          </p:cNvSpPr>
          <p:nvPr>
            <p:ph type="ctrTitle"/>
          </p:nvPr>
        </p:nvSpPr>
        <p:spPr/>
        <p:txBody>
          <a:bodyPr/>
          <a:lstStyle/>
          <a:p>
            <a:r>
              <a:rPr lang="es-ES" err="1"/>
              <a:t>BlazerApp</a:t>
            </a:r>
            <a:endParaRPr lang="es-CO"/>
          </a:p>
        </p:txBody>
      </p:sp>
      <p:sp>
        <p:nvSpPr>
          <p:cNvPr id="3" name="Subtítulo 2">
            <a:extLst>
              <a:ext uri="{FF2B5EF4-FFF2-40B4-BE49-F238E27FC236}">
                <a16:creationId xmlns:a16="http://schemas.microsoft.com/office/drawing/2014/main" id="{36FF2C1E-D806-40A9-BD0D-AB42E451D32E}"/>
              </a:ext>
            </a:extLst>
          </p:cNvPr>
          <p:cNvSpPr>
            <a:spLocks noGrp="1"/>
          </p:cNvSpPr>
          <p:nvPr>
            <p:ph type="subTitle" idx="1"/>
          </p:nvPr>
        </p:nvSpPr>
        <p:spPr>
          <a:xfrm>
            <a:off x="2073313" y="4751097"/>
            <a:ext cx="8045373" cy="742279"/>
          </a:xfrm>
        </p:spPr>
        <p:txBody>
          <a:bodyPr>
            <a:noAutofit/>
          </a:bodyPr>
          <a:lstStyle/>
          <a:p>
            <a:r>
              <a:rPr lang="es-ES"/>
              <a:t>Johan Guerrero</a:t>
            </a:r>
          </a:p>
          <a:p>
            <a:r>
              <a:rPr lang="es-ES"/>
              <a:t>Johan Bogotá</a:t>
            </a:r>
          </a:p>
          <a:p>
            <a:r>
              <a:rPr lang="es-ES"/>
              <a:t>Esteban Bernal</a:t>
            </a:r>
          </a:p>
          <a:p>
            <a:r>
              <a:rPr lang="es-ES"/>
              <a:t>Daniel Vargas</a:t>
            </a:r>
            <a:endParaRPr lang="es-CO"/>
          </a:p>
        </p:txBody>
      </p:sp>
    </p:spTree>
    <p:extLst>
      <p:ext uri="{BB962C8B-B14F-4D97-AF65-F5344CB8AC3E}">
        <p14:creationId xmlns:p14="http://schemas.microsoft.com/office/powerpoint/2010/main" val="3007831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2" name="Rectangle 21">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4" name="Rectangle 23">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25C297-114E-41C8-BA62-7FBAE0D2D8BA}"/>
              </a:ext>
            </a:extLst>
          </p:cNvPr>
          <p:cNvSpPr>
            <a:spLocks noGrp="1"/>
          </p:cNvSpPr>
          <p:nvPr>
            <p:ph type="title"/>
          </p:nvPr>
        </p:nvSpPr>
        <p:spPr>
          <a:xfrm>
            <a:off x="661580" y="373943"/>
            <a:ext cx="10318418" cy="523811"/>
          </a:xfrm>
        </p:spPr>
        <p:txBody>
          <a:bodyPr vert="horz" lIns="91440" tIns="45720" rIns="91440" bIns="45720" rtlCol="0" anchor="b">
            <a:normAutofit fontScale="90000"/>
          </a:bodyPr>
          <a:lstStyle/>
          <a:p>
            <a:pPr algn="ctr"/>
            <a:r>
              <a:rPr lang="en-US" sz="3600" spc="800" err="1">
                <a:solidFill>
                  <a:srgbClr val="2A1A00"/>
                </a:solidFill>
              </a:rPr>
              <a:t>Insertar</a:t>
            </a:r>
            <a:br>
              <a:rPr lang="en-US" sz="1500" spc="800"/>
            </a:br>
            <a:endParaRPr lang="en-US" sz="1500" spc="800">
              <a:solidFill>
                <a:srgbClr val="2A1A00"/>
              </a:solidFill>
            </a:endParaRPr>
          </a:p>
        </p:txBody>
      </p:sp>
      <p:sp>
        <p:nvSpPr>
          <p:cNvPr id="3" name="Content Placeholder 2">
            <a:extLst>
              <a:ext uri="{FF2B5EF4-FFF2-40B4-BE49-F238E27FC236}">
                <a16:creationId xmlns:a16="http://schemas.microsoft.com/office/drawing/2014/main" id="{ABAC6B8B-4D4E-4A11-B24F-595B56C4DA41}"/>
              </a:ext>
            </a:extLst>
          </p:cNvPr>
          <p:cNvSpPr>
            <a:spLocks noGrp="1"/>
          </p:cNvSpPr>
          <p:nvPr>
            <p:ph idx="1"/>
          </p:nvPr>
        </p:nvSpPr>
        <p:spPr>
          <a:xfrm>
            <a:off x="1021015" y="5475988"/>
            <a:ext cx="10318416" cy="396483"/>
          </a:xfrm>
        </p:spPr>
        <p:txBody>
          <a:bodyPr vert="horz" lIns="91440" tIns="45720" rIns="91440" bIns="45720" rtlCol="0" anchor="t">
            <a:noAutofit/>
          </a:bodyPr>
          <a:lstStyle/>
          <a:p>
            <a:pPr marL="0" indent="0" algn="ctr">
              <a:lnSpc>
                <a:spcPct val="90000"/>
              </a:lnSpc>
              <a:buNone/>
            </a:pPr>
            <a:r>
              <a:rPr lang="en-US" sz="2800" b="1" cap="all" spc="400" err="1">
                <a:solidFill>
                  <a:srgbClr val="FFFFFF"/>
                </a:solidFill>
              </a:rPr>
              <a:t>Algunos</a:t>
            </a:r>
            <a:r>
              <a:rPr lang="en-US" sz="2800" b="1" cap="all" spc="400">
                <a:solidFill>
                  <a:srgbClr val="FFFFFF"/>
                </a:solidFill>
              </a:rPr>
              <a:t> </a:t>
            </a:r>
            <a:r>
              <a:rPr lang="en-US" sz="2800" b="1" cap="all" spc="400" err="1">
                <a:solidFill>
                  <a:srgbClr val="FFFFFF"/>
                </a:solidFill>
              </a:rPr>
              <a:t>usuario</a:t>
            </a:r>
            <a:r>
              <a:rPr lang="en-US" sz="2800" b="1" cap="all" spc="400">
                <a:solidFill>
                  <a:srgbClr val="FFFFFF"/>
                </a:solidFill>
              </a:rPr>
              <a:t> </a:t>
            </a:r>
            <a:r>
              <a:rPr lang="en-US" sz="2800" b="1" cap="all" spc="400" err="1">
                <a:solidFill>
                  <a:srgbClr val="FFFFFF"/>
                </a:solidFill>
              </a:rPr>
              <a:t>pueden</a:t>
            </a:r>
            <a:r>
              <a:rPr lang="en-US" sz="2800" b="1" cap="all" spc="400">
                <a:solidFill>
                  <a:srgbClr val="FFFFFF"/>
                </a:solidFill>
              </a:rPr>
              <a:t> </a:t>
            </a:r>
            <a:r>
              <a:rPr lang="en-US" sz="2800" b="1" cap="all" spc="400" err="1">
                <a:solidFill>
                  <a:srgbClr val="FFFFFF"/>
                </a:solidFill>
              </a:rPr>
              <a:t>insertar</a:t>
            </a:r>
            <a:r>
              <a:rPr lang="en-US" sz="2800" b="1" cap="all" spc="400">
                <a:solidFill>
                  <a:srgbClr val="FFFFFF"/>
                </a:solidFill>
              </a:rPr>
              <a:t> </a:t>
            </a:r>
            <a:r>
              <a:rPr lang="en-US" sz="2800" b="1" cap="all" spc="400" err="1">
                <a:solidFill>
                  <a:srgbClr val="FFFFFF"/>
                </a:solidFill>
              </a:rPr>
              <a:t>inciativas</a:t>
            </a:r>
            <a:r>
              <a:rPr lang="en-US" sz="2800" b="1" cap="all" spc="400">
                <a:solidFill>
                  <a:srgbClr val="FFFFFF"/>
                </a:solidFill>
              </a:rPr>
              <a:t>, </a:t>
            </a:r>
            <a:r>
              <a:rPr lang="en-US" sz="2800" b="1" cap="all" spc="400" err="1">
                <a:solidFill>
                  <a:srgbClr val="FFFFFF"/>
                </a:solidFill>
              </a:rPr>
              <a:t>agregando</a:t>
            </a:r>
            <a:r>
              <a:rPr lang="en-US" sz="2800" b="1" cap="all" spc="400">
                <a:solidFill>
                  <a:srgbClr val="FFFFFF"/>
                </a:solidFill>
              </a:rPr>
              <a:t> </a:t>
            </a:r>
            <a:r>
              <a:rPr lang="en-US" sz="2800" b="1" cap="all" spc="400" err="1">
                <a:solidFill>
                  <a:srgbClr val="FFFFFF"/>
                </a:solidFill>
              </a:rPr>
              <a:t>su</a:t>
            </a:r>
            <a:r>
              <a:rPr lang="en-US" sz="2800" b="1" cap="all" spc="400">
                <a:solidFill>
                  <a:srgbClr val="FFFFFF"/>
                </a:solidFill>
              </a:rPr>
              <a:t> </a:t>
            </a:r>
            <a:r>
              <a:rPr lang="en-US" sz="2800" b="1" cap="all" spc="400" err="1">
                <a:solidFill>
                  <a:srgbClr val="FFFFFF"/>
                </a:solidFill>
              </a:rPr>
              <a:t>descipción</a:t>
            </a:r>
            <a:r>
              <a:rPr lang="en-US" sz="2800" b="1" cap="all" spc="400">
                <a:solidFill>
                  <a:srgbClr val="FFFFFF"/>
                </a:solidFill>
              </a:rPr>
              <a:t> y palabras clave</a:t>
            </a:r>
          </a:p>
        </p:txBody>
      </p:sp>
      <p:pic>
        <p:nvPicPr>
          <p:cNvPr id="4" name="Picture 4" descr="A screenshot of a cell phone&#10;&#10;Description generated with very high confidence">
            <a:extLst>
              <a:ext uri="{FF2B5EF4-FFF2-40B4-BE49-F238E27FC236}">
                <a16:creationId xmlns:a16="http://schemas.microsoft.com/office/drawing/2014/main" id="{4A32D1FD-331B-48E2-BD4D-EF3F65CEEE42}"/>
              </a:ext>
            </a:extLst>
          </p:cNvPr>
          <p:cNvPicPr>
            <a:picLocks noChangeAspect="1"/>
          </p:cNvPicPr>
          <p:nvPr/>
        </p:nvPicPr>
        <p:blipFill>
          <a:blip r:embed="rId2"/>
          <a:stretch>
            <a:fillRect/>
          </a:stretch>
        </p:blipFill>
        <p:spPr>
          <a:xfrm>
            <a:off x="1489495" y="816095"/>
            <a:ext cx="9385539" cy="4104375"/>
          </a:xfrm>
          <a:prstGeom prst="rect">
            <a:avLst/>
          </a:prstGeom>
        </p:spPr>
      </p:pic>
    </p:spTree>
    <p:extLst>
      <p:ext uri="{BB962C8B-B14F-4D97-AF65-F5344CB8AC3E}">
        <p14:creationId xmlns:p14="http://schemas.microsoft.com/office/powerpoint/2010/main" val="1843286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7A1C-EE85-4985-BA80-CF1F9C13917B}"/>
              </a:ext>
            </a:extLst>
          </p:cNvPr>
          <p:cNvSpPr>
            <a:spLocks noGrp="1"/>
          </p:cNvSpPr>
          <p:nvPr>
            <p:ph type="title"/>
          </p:nvPr>
        </p:nvSpPr>
        <p:spPr/>
        <p:txBody>
          <a:bodyPr/>
          <a:lstStyle/>
          <a:p>
            <a:r>
              <a:rPr lang="en-US" err="1"/>
              <a:t>Consultar</a:t>
            </a:r>
          </a:p>
        </p:txBody>
      </p:sp>
      <p:sp>
        <p:nvSpPr>
          <p:cNvPr id="4" name="TextBox 3">
            <a:extLst>
              <a:ext uri="{FF2B5EF4-FFF2-40B4-BE49-F238E27FC236}">
                <a16:creationId xmlns:a16="http://schemas.microsoft.com/office/drawing/2014/main" id="{9BDF9052-2989-413F-9431-A01C4ADEFA5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8" name="Marcador de contenido 2">
            <a:extLst>
              <a:ext uri="{FF2B5EF4-FFF2-40B4-BE49-F238E27FC236}">
                <a16:creationId xmlns:a16="http://schemas.microsoft.com/office/drawing/2014/main" id="{D1219B32-5C69-42BA-9A67-0845C337F107}"/>
              </a:ext>
            </a:extLst>
          </p:cNvPr>
          <p:cNvSpPr txBox="1">
            <a:spLocks/>
          </p:cNvSpPr>
          <p:nvPr/>
        </p:nvSpPr>
        <p:spPr>
          <a:xfrm>
            <a:off x="1043709" y="2266586"/>
            <a:ext cx="6731768" cy="3564837"/>
          </a:xfrm>
          <a:prstGeom prst="rect">
            <a:avLst/>
          </a:prstGeom>
        </p:spPr>
        <p:txBody>
          <a:bodyPr anchor="t"/>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s-CO" sz="4400"/>
              <a:t>TODAS LAS INCIATIVAS</a:t>
            </a:r>
          </a:p>
          <a:p>
            <a:r>
              <a:rPr lang="es-CO" sz="4400"/>
              <a:t>POR PALABRA CLAVE</a:t>
            </a:r>
          </a:p>
          <a:p>
            <a:r>
              <a:rPr lang="es-CO" sz="4400"/>
              <a:t>POR ESTADO</a:t>
            </a:r>
          </a:p>
          <a:p>
            <a:r>
              <a:rPr lang="es-CO" sz="4400"/>
              <a:t>GRAFICOS</a:t>
            </a:r>
          </a:p>
        </p:txBody>
      </p:sp>
      <p:pic>
        <p:nvPicPr>
          <p:cNvPr id="9" name="Picture 9" descr="A close up of a sign&#10;&#10;Description generated with very high confidence">
            <a:extLst>
              <a:ext uri="{FF2B5EF4-FFF2-40B4-BE49-F238E27FC236}">
                <a16:creationId xmlns:a16="http://schemas.microsoft.com/office/drawing/2014/main" id="{4B29CFC6-D904-45C8-AC99-4FB0E2C53F39}"/>
              </a:ext>
            </a:extLst>
          </p:cNvPr>
          <p:cNvPicPr>
            <a:picLocks noChangeAspect="1"/>
          </p:cNvPicPr>
          <p:nvPr/>
        </p:nvPicPr>
        <p:blipFill>
          <a:blip r:embed="rId2"/>
          <a:stretch>
            <a:fillRect/>
          </a:stretch>
        </p:blipFill>
        <p:spPr>
          <a:xfrm>
            <a:off x="7454212" y="1710456"/>
            <a:ext cx="3983426" cy="3954672"/>
          </a:xfrm>
          <a:prstGeom prst="rect">
            <a:avLst/>
          </a:prstGeom>
        </p:spPr>
      </p:pic>
    </p:spTree>
    <p:extLst>
      <p:ext uri="{BB962C8B-B14F-4D97-AF65-F5344CB8AC3E}">
        <p14:creationId xmlns:p14="http://schemas.microsoft.com/office/powerpoint/2010/main" val="3784977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EA79-092A-4157-B7C0-A4FA5CC90941}"/>
              </a:ext>
            </a:extLst>
          </p:cNvPr>
          <p:cNvSpPr>
            <a:spLocks noGrp="1"/>
          </p:cNvSpPr>
          <p:nvPr>
            <p:ph type="title"/>
          </p:nvPr>
        </p:nvSpPr>
        <p:spPr/>
        <p:txBody>
          <a:bodyPr/>
          <a:lstStyle/>
          <a:p>
            <a:r>
              <a:rPr lang="en-US"/>
              <a:t>TODAS LA INICIATIVAS</a:t>
            </a:r>
          </a:p>
        </p:txBody>
      </p:sp>
      <p:pic>
        <p:nvPicPr>
          <p:cNvPr id="10" name="Picture 10" descr="A screenshot of a cell phone&#10;&#10;Description generated with very high confidence">
            <a:extLst>
              <a:ext uri="{FF2B5EF4-FFF2-40B4-BE49-F238E27FC236}">
                <a16:creationId xmlns:a16="http://schemas.microsoft.com/office/drawing/2014/main" id="{1E7EA1DD-67C4-41B5-8EE0-662FE7D37983}"/>
              </a:ext>
            </a:extLst>
          </p:cNvPr>
          <p:cNvPicPr>
            <a:picLocks noGrp="1" noChangeAspect="1"/>
          </p:cNvPicPr>
          <p:nvPr>
            <p:ph idx="1"/>
          </p:nvPr>
        </p:nvPicPr>
        <p:blipFill>
          <a:blip r:embed="rId2"/>
          <a:stretch>
            <a:fillRect/>
          </a:stretch>
        </p:blipFill>
        <p:spPr>
          <a:xfrm>
            <a:off x="1635003" y="1710906"/>
            <a:ext cx="9311032" cy="4369968"/>
          </a:xfrm>
          <a:ln>
            <a:solidFill>
              <a:srgbClr val="4472C4"/>
            </a:solidFill>
          </a:ln>
        </p:spPr>
      </p:pic>
      <p:sp>
        <p:nvSpPr>
          <p:cNvPr id="19" name="Rectangle 18">
            <a:extLst>
              <a:ext uri="{FF2B5EF4-FFF2-40B4-BE49-F238E27FC236}">
                <a16:creationId xmlns:a16="http://schemas.microsoft.com/office/drawing/2014/main" id="{57408876-1B18-459D-88CB-4C22DB9961DE}"/>
              </a:ext>
            </a:extLst>
          </p:cNvPr>
          <p:cNvSpPr/>
          <p:nvPr/>
        </p:nvSpPr>
        <p:spPr>
          <a:xfrm>
            <a:off x="1925847" y="5311714"/>
            <a:ext cx="3982527" cy="301924"/>
          </a:xfrm>
          <a:prstGeom prst="rect">
            <a:avLst/>
          </a:prstGeom>
          <a:noFill/>
          <a:ln w="28575">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21748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A956EAE8-97F7-4327-858A-07573DBD96D0}"/>
              </a:ext>
            </a:extLst>
          </p:cNvPr>
          <p:cNvPicPr>
            <a:picLocks noGrp="1" noChangeAspect="1"/>
          </p:cNvPicPr>
          <p:nvPr>
            <p:ph idx="1"/>
          </p:nvPr>
        </p:nvPicPr>
        <p:blipFill>
          <a:blip r:embed="rId2"/>
          <a:stretch>
            <a:fillRect/>
          </a:stretch>
        </p:blipFill>
        <p:spPr>
          <a:xfrm>
            <a:off x="1396255" y="1178945"/>
            <a:ext cx="10119205" cy="4758157"/>
          </a:xfrm>
        </p:spPr>
      </p:pic>
      <p:sp>
        <p:nvSpPr>
          <p:cNvPr id="6" name="Rectangle 5">
            <a:extLst>
              <a:ext uri="{FF2B5EF4-FFF2-40B4-BE49-F238E27FC236}">
                <a16:creationId xmlns:a16="http://schemas.microsoft.com/office/drawing/2014/main" id="{3FEB111A-1CF9-4422-99DA-1203D7BB97E1}"/>
              </a:ext>
            </a:extLst>
          </p:cNvPr>
          <p:cNvSpPr/>
          <p:nvPr/>
        </p:nvSpPr>
        <p:spPr>
          <a:xfrm>
            <a:off x="5031355" y="4607223"/>
            <a:ext cx="2875472" cy="618225"/>
          </a:xfrm>
          <a:prstGeom prst="rect">
            <a:avLst/>
          </a:prstGeom>
          <a:noFill/>
          <a:ln w="28575">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6098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FB3CB-319D-4DDB-8DF2-BAF96931431A}"/>
              </a:ext>
            </a:extLst>
          </p:cNvPr>
          <p:cNvSpPr>
            <a:spLocks noGrp="1"/>
          </p:cNvSpPr>
          <p:nvPr>
            <p:ph type="title"/>
          </p:nvPr>
        </p:nvSpPr>
        <p:spPr/>
        <p:txBody>
          <a:bodyPr/>
          <a:lstStyle/>
          <a:p>
            <a:r>
              <a:rPr lang="en-US"/>
              <a:t>Por palabra clave</a:t>
            </a:r>
          </a:p>
        </p:txBody>
      </p:sp>
      <p:pic>
        <p:nvPicPr>
          <p:cNvPr id="4" name="Picture 4" descr="A screenshot of a cell phone&#10;&#10;Description generated with very high confidence">
            <a:extLst>
              <a:ext uri="{FF2B5EF4-FFF2-40B4-BE49-F238E27FC236}">
                <a16:creationId xmlns:a16="http://schemas.microsoft.com/office/drawing/2014/main" id="{28363287-B9ED-4B17-87A7-31FB4F7552FE}"/>
              </a:ext>
            </a:extLst>
          </p:cNvPr>
          <p:cNvPicPr>
            <a:picLocks noGrp="1" noChangeAspect="1"/>
          </p:cNvPicPr>
          <p:nvPr>
            <p:ph idx="1"/>
          </p:nvPr>
        </p:nvPicPr>
        <p:blipFill>
          <a:blip r:embed="rId2"/>
          <a:stretch>
            <a:fillRect/>
          </a:stretch>
        </p:blipFill>
        <p:spPr>
          <a:xfrm>
            <a:off x="1251678" y="2432561"/>
            <a:ext cx="10178322" cy="3300471"/>
          </a:xfrm>
        </p:spPr>
      </p:pic>
      <p:sp>
        <p:nvSpPr>
          <p:cNvPr id="5" name="Rectangle 4">
            <a:extLst>
              <a:ext uri="{FF2B5EF4-FFF2-40B4-BE49-F238E27FC236}">
                <a16:creationId xmlns:a16="http://schemas.microsoft.com/office/drawing/2014/main" id="{4885F07A-F43B-4A86-8838-4B73A5ACE423}"/>
              </a:ext>
            </a:extLst>
          </p:cNvPr>
          <p:cNvSpPr/>
          <p:nvPr/>
        </p:nvSpPr>
        <p:spPr>
          <a:xfrm>
            <a:off x="2615960" y="3873978"/>
            <a:ext cx="4428225" cy="316301"/>
          </a:xfrm>
          <a:prstGeom prst="rect">
            <a:avLst/>
          </a:prstGeom>
          <a:noFill/>
          <a:ln w="28575">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79672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2A24C-A4C1-475D-8707-DA6ABA67D01B}"/>
              </a:ext>
            </a:extLst>
          </p:cNvPr>
          <p:cNvSpPr>
            <a:spLocks noGrp="1"/>
          </p:cNvSpPr>
          <p:nvPr>
            <p:ph type="title"/>
          </p:nvPr>
        </p:nvSpPr>
        <p:spPr/>
        <p:txBody>
          <a:bodyPr>
            <a:normAutofit/>
          </a:bodyPr>
          <a:lstStyle/>
          <a:p>
            <a:r>
              <a:rPr lang="en-US"/>
              <a:t>Por estado</a:t>
            </a:r>
            <a:br>
              <a:rPr lang="en-US"/>
            </a:br>
            <a:endParaRPr lang="en-US"/>
          </a:p>
        </p:txBody>
      </p:sp>
      <p:sp>
        <p:nvSpPr>
          <p:cNvPr id="3" name="Content Placeholder 2">
            <a:extLst>
              <a:ext uri="{FF2B5EF4-FFF2-40B4-BE49-F238E27FC236}">
                <a16:creationId xmlns:a16="http://schemas.microsoft.com/office/drawing/2014/main" id="{47279B87-ACC3-43ED-B66C-3025F695A1C8}"/>
              </a:ext>
            </a:extLst>
          </p:cNvPr>
          <p:cNvSpPr>
            <a:spLocks noGrp="1"/>
          </p:cNvSpPr>
          <p:nvPr>
            <p:ph idx="1"/>
          </p:nvPr>
        </p:nvSpPr>
        <p:spPr/>
        <p:txBody>
          <a:bodyPr vert="horz" lIns="91440" tIns="45720" rIns="91440" bIns="45720" rtlCol="0" anchor="t">
            <a:normAutofit/>
          </a:bodyPr>
          <a:lstStyle/>
          <a:p>
            <a:endParaRPr lang="en-US"/>
          </a:p>
          <a:p>
            <a:endParaRPr lang="en-US"/>
          </a:p>
        </p:txBody>
      </p:sp>
      <p:pic>
        <p:nvPicPr>
          <p:cNvPr id="6" name="Picture 6" descr="A screenshot of a cell phone&#10;&#10;Description generated with very high confidence">
            <a:extLst>
              <a:ext uri="{FF2B5EF4-FFF2-40B4-BE49-F238E27FC236}">
                <a16:creationId xmlns:a16="http://schemas.microsoft.com/office/drawing/2014/main" id="{569F58AC-A104-4743-A8E4-2338282503D8}"/>
              </a:ext>
            </a:extLst>
          </p:cNvPr>
          <p:cNvPicPr>
            <a:picLocks noChangeAspect="1"/>
          </p:cNvPicPr>
          <p:nvPr/>
        </p:nvPicPr>
        <p:blipFill>
          <a:blip r:embed="rId2"/>
          <a:stretch>
            <a:fillRect/>
          </a:stretch>
        </p:blipFill>
        <p:spPr>
          <a:xfrm>
            <a:off x="1245079" y="1572024"/>
            <a:ext cx="10190670" cy="4835386"/>
          </a:xfrm>
          <a:prstGeom prst="rect">
            <a:avLst/>
          </a:prstGeom>
        </p:spPr>
      </p:pic>
      <p:sp>
        <p:nvSpPr>
          <p:cNvPr id="8" name="Rectangle 7">
            <a:extLst>
              <a:ext uri="{FF2B5EF4-FFF2-40B4-BE49-F238E27FC236}">
                <a16:creationId xmlns:a16="http://schemas.microsoft.com/office/drawing/2014/main" id="{FE8771FA-28B2-4EBF-908B-DD4EE50DB04A}"/>
              </a:ext>
            </a:extLst>
          </p:cNvPr>
          <p:cNvSpPr/>
          <p:nvPr/>
        </p:nvSpPr>
        <p:spPr>
          <a:xfrm>
            <a:off x="2572828" y="4937903"/>
            <a:ext cx="4600753" cy="345056"/>
          </a:xfrm>
          <a:prstGeom prst="rect">
            <a:avLst/>
          </a:prstGeom>
          <a:noFill/>
          <a:ln w="28575">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20874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2175-47F0-4D07-9753-B51ADD50E505}"/>
              </a:ext>
            </a:extLst>
          </p:cNvPr>
          <p:cNvSpPr>
            <a:spLocks noGrp="1"/>
          </p:cNvSpPr>
          <p:nvPr>
            <p:ph type="title"/>
          </p:nvPr>
        </p:nvSpPr>
        <p:spPr/>
        <p:txBody>
          <a:bodyPr/>
          <a:lstStyle/>
          <a:p>
            <a:r>
              <a:rPr lang="en-US" err="1"/>
              <a:t>Agrupar</a:t>
            </a:r>
            <a:r>
              <a:rPr lang="en-US"/>
              <a:t> </a:t>
            </a:r>
            <a:r>
              <a:rPr lang="en-US" err="1"/>
              <a:t>iniciativas</a:t>
            </a:r>
            <a:r>
              <a:rPr lang="en-US"/>
              <a:t> por area</a:t>
            </a:r>
          </a:p>
        </p:txBody>
      </p:sp>
      <p:sp>
        <p:nvSpPr>
          <p:cNvPr id="3" name="Text Placeholder 2">
            <a:extLst>
              <a:ext uri="{FF2B5EF4-FFF2-40B4-BE49-F238E27FC236}">
                <a16:creationId xmlns:a16="http://schemas.microsoft.com/office/drawing/2014/main" id="{A91B314C-59CD-4F0B-B9EF-31956E79A19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51135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4B6D4F-7796-450E-8367-938FC2C2A744}"/>
              </a:ext>
            </a:extLst>
          </p:cNvPr>
          <p:cNvSpPr>
            <a:spLocks noGrp="1"/>
          </p:cNvSpPr>
          <p:nvPr>
            <p:ph idx="1"/>
          </p:nvPr>
        </p:nvSpPr>
        <p:spPr>
          <a:xfrm>
            <a:off x="1251678" y="2084718"/>
            <a:ext cx="10178322" cy="3593591"/>
          </a:xfrm>
        </p:spPr>
        <p:txBody>
          <a:bodyPr vert="horz" lIns="91440" tIns="45720" rIns="91440" bIns="45720" rtlCol="0" anchor="t">
            <a:normAutofit/>
          </a:bodyPr>
          <a:lstStyle/>
          <a:p>
            <a:pPr marL="0" indent="0">
              <a:buNone/>
            </a:pPr>
            <a:r>
              <a:rPr lang="en-US" sz="4000"/>
              <a:t>Los </a:t>
            </a:r>
            <a:r>
              <a:rPr lang="en-US" sz="4000" err="1"/>
              <a:t>usuarios</a:t>
            </a:r>
            <a:r>
              <a:rPr lang="en-US" sz="4000"/>
              <a:t> </a:t>
            </a:r>
            <a:r>
              <a:rPr lang="en-US" sz="4000" err="1"/>
              <a:t>encargados</a:t>
            </a:r>
            <a:r>
              <a:rPr lang="en-US" sz="4000"/>
              <a:t> de </a:t>
            </a:r>
            <a:r>
              <a:rPr lang="en-US" sz="4000" err="1"/>
              <a:t>esta</a:t>
            </a:r>
            <a:r>
              <a:rPr lang="en-US" sz="4000"/>
              <a:t> </a:t>
            </a:r>
            <a:r>
              <a:rPr lang="en-US" sz="4000" err="1"/>
              <a:t>historia</a:t>
            </a:r>
            <a:r>
              <a:rPr lang="en-US" sz="4000"/>
              <a:t>, son </a:t>
            </a:r>
            <a:r>
              <a:rPr lang="en-US" sz="4000" err="1"/>
              <a:t>capaces</a:t>
            </a:r>
            <a:r>
              <a:rPr lang="en-US" sz="4000"/>
              <a:t> de </a:t>
            </a:r>
            <a:r>
              <a:rPr lang="en-US" sz="4000" err="1"/>
              <a:t>arrastrar</a:t>
            </a:r>
            <a:r>
              <a:rPr lang="en-US" sz="4000"/>
              <a:t> las </a:t>
            </a:r>
            <a:r>
              <a:rPr lang="en-US" sz="4000" err="1"/>
              <a:t>iniciativas</a:t>
            </a:r>
            <a:r>
              <a:rPr lang="en-US" sz="4000"/>
              <a:t> que a </a:t>
            </a:r>
            <a:r>
              <a:rPr lang="en-US" sz="4000" err="1"/>
              <a:t>ellos</a:t>
            </a:r>
            <a:r>
              <a:rPr lang="en-US" sz="4000"/>
              <a:t> les </a:t>
            </a:r>
            <a:r>
              <a:rPr lang="en-US" sz="4000" err="1"/>
              <a:t>parezca</a:t>
            </a:r>
            <a:r>
              <a:rPr lang="en-US" sz="4000"/>
              <a:t> </a:t>
            </a:r>
            <a:r>
              <a:rPr lang="en-US" sz="4000" err="1"/>
              <a:t>estan</a:t>
            </a:r>
            <a:r>
              <a:rPr lang="en-US" sz="4000"/>
              <a:t> </a:t>
            </a:r>
            <a:r>
              <a:rPr lang="en-US" sz="4000" err="1"/>
              <a:t>relacionadas</a:t>
            </a:r>
            <a:r>
              <a:rPr lang="en-US" sz="4000"/>
              <a:t>, </a:t>
            </a:r>
            <a:r>
              <a:rPr lang="en-US" sz="4000" err="1"/>
              <a:t>realiza</a:t>
            </a:r>
            <a:r>
              <a:rPr lang="en-US" sz="3600" err="1"/>
              <a:t>ndo</a:t>
            </a:r>
            <a:r>
              <a:rPr lang="en-US" sz="3600"/>
              <a:t> de una </a:t>
            </a:r>
            <a:r>
              <a:rPr lang="en-US" sz="3600" err="1"/>
              <a:t>matera</a:t>
            </a:r>
            <a:r>
              <a:rPr lang="en-US" sz="3600"/>
              <a:t> mas </a:t>
            </a:r>
            <a:r>
              <a:rPr lang="en-US" sz="3600" err="1"/>
              <a:t>dinamica</a:t>
            </a:r>
            <a:r>
              <a:rPr lang="en-US" sz="3600"/>
              <a:t> </a:t>
            </a:r>
            <a:r>
              <a:rPr lang="en-US" sz="3600" err="1"/>
              <a:t>esta</a:t>
            </a:r>
            <a:r>
              <a:rPr lang="en-US" sz="3600"/>
              <a:t> </a:t>
            </a:r>
            <a:r>
              <a:rPr lang="en-US" sz="3600" err="1"/>
              <a:t>hisotria</a:t>
            </a:r>
            <a:r>
              <a:rPr lang="en-US" sz="3600"/>
              <a:t> y </a:t>
            </a:r>
            <a:r>
              <a:rPr lang="en-US" sz="3600" err="1"/>
              <a:t>su</a:t>
            </a:r>
            <a:r>
              <a:rPr lang="en-US" sz="3600"/>
              <a:t> </a:t>
            </a:r>
            <a:r>
              <a:rPr lang="en-US" sz="3600" err="1"/>
              <a:t>aplicacion</a:t>
            </a:r>
            <a:endParaRPr lang="en-US" sz="3600"/>
          </a:p>
        </p:txBody>
      </p:sp>
    </p:spTree>
    <p:extLst>
      <p:ext uri="{BB962C8B-B14F-4D97-AF65-F5344CB8AC3E}">
        <p14:creationId xmlns:p14="http://schemas.microsoft.com/office/powerpoint/2010/main" val="151520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C98F4480-8749-4E48-82BB-3A0F2F311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6" name="Rectangle 11">
            <a:extLst>
              <a:ext uri="{FF2B5EF4-FFF2-40B4-BE49-F238E27FC236}">
                <a16:creationId xmlns:a16="http://schemas.microsoft.com/office/drawing/2014/main" id="{5249F694-12BA-47C4-9FF3-570372F3B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5" descr="A screenshot of a cell phone&#10;&#10;Description generated with very high confidence">
            <a:extLst>
              <a:ext uri="{FF2B5EF4-FFF2-40B4-BE49-F238E27FC236}">
                <a16:creationId xmlns:a16="http://schemas.microsoft.com/office/drawing/2014/main" id="{2937BD32-D482-4165-99A5-25A5190A8F73}"/>
              </a:ext>
            </a:extLst>
          </p:cNvPr>
          <p:cNvPicPr>
            <a:picLocks noGrp="1" noChangeAspect="1"/>
          </p:cNvPicPr>
          <p:nvPr>
            <p:ph type="pic" idx="1"/>
          </p:nvPr>
        </p:nvPicPr>
        <p:blipFill rotWithShape="1">
          <a:blip r:embed="rId2"/>
          <a:srcRect l="2017" r="1358" b="-2"/>
          <a:stretch/>
        </p:blipFill>
        <p:spPr>
          <a:xfrm>
            <a:off x="8913962" y="1788411"/>
            <a:ext cx="3272078" cy="3265511"/>
          </a:xfrm>
          <a:custGeom>
            <a:avLst/>
            <a:gdLst/>
            <a:ahLst/>
            <a:cxnLst/>
            <a:rect l="l" t="t" r="r" b="b"/>
            <a:pathLst>
              <a:path w="3860171" h="3855489">
                <a:moveTo>
                  <a:pt x="1930086" y="0"/>
                </a:moveTo>
                <a:lnTo>
                  <a:pt x="1967540" y="3511"/>
                </a:lnTo>
                <a:lnTo>
                  <a:pt x="2003824" y="12875"/>
                </a:lnTo>
                <a:lnTo>
                  <a:pt x="2038938" y="26920"/>
                </a:lnTo>
                <a:lnTo>
                  <a:pt x="2075222" y="44477"/>
                </a:lnTo>
                <a:lnTo>
                  <a:pt x="2109166" y="64375"/>
                </a:lnTo>
                <a:lnTo>
                  <a:pt x="2144279" y="85443"/>
                </a:lnTo>
                <a:lnTo>
                  <a:pt x="2179393" y="104171"/>
                </a:lnTo>
                <a:lnTo>
                  <a:pt x="2214507" y="122898"/>
                </a:lnTo>
                <a:lnTo>
                  <a:pt x="2248450" y="136943"/>
                </a:lnTo>
                <a:lnTo>
                  <a:pt x="2285905" y="146307"/>
                </a:lnTo>
                <a:lnTo>
                  <a:pt x="2322189" y="150989"/>
                </a:lnTo>
                <a:lnTo>
                  <a:pt x="2360814" y="150989"/>
                </a:lnTo>
                <a:lnTo>
                  <a:pt x="2400610" y="148648"/>
                </a:lnTo>
                <a:lnTo>
                  <a:pt x="2440405" y="143966"/>
                </a:lnTo>
                <a:lnTo>
                  <a:pt x="2480201" y="138114"/>
                </a:lnTo>
                <a:lnTo>
                  <a:pt x="2519996" y="133432"/>
                </a:lnTo>
                <a:lnTo>
                  <a:pt x="2559792" y="129921"/>
                </a:lnTo>
                <a:lnTo>
                  <a:pt x="2597247" y="131091"/>
                </a:lnTo>
                <a:lnTo>
                  <a:pt x="2633531" y="135773"/>
                </a:lnTo>
                <a:lnTo>
                  <a:pt x="2668644" y="146307"/>
                </a:lnTo>
                <a:lnTo>
                  <a:pt x="2697906" y="161523"/>
                </a:lnTo>
                <a:lnTo>
                  <a:pt x="2725997" y="181421"/>
                </a:lnTo>
                <a:lnTo>
                  <a:pt x="2750577" y="204830"/>
                </a:lnTo>
                <a:lnTo>
                  <a:pt x="2775156" y="231750"/>
                </a:lnTo>
                <a:lnTo>
                  <a:pt x="2797395" y="259841"/>
                </a:lnTo>
                <a:lnTo>
                  <a:pt x="2819634" y="289103"/>
                </a:lnTo>
                <a:lnTo>
                  <a:pt x="2841872" y="318364"/>
                </a:lnTo>
                <a:lnTo>
                  <a:pt x="2864111" y="346455"/>
                </a:lnTo>
                <a:lnTo>
                  <a:pt x="2887520" y="373376"/>
                </a:lnTo>
                <a:lnTo>
                  <a:pt x="2914441" y="396785"/>
                </a:lnTo>
                <a:lnTo>
                  <a:pt x="2940191" y="417853"/>
                </a:lnTo>
                <a:lnTo>
                  <a:pt x="2969452" y="434240"/>
                </a:lnTo>
                <a:lnTo>
                  <a:pt x="3001055" y="448285"/>
                </a:lnTo>
                <a:lnTo>
                  <a:pt x="3034998" y="459990"/>
                </a:lnTo>
                <a:lnTo>
                  <a:pt x="3070112" y="470524"/>
                </a:lnTo>
                <a:lnTo>
                  <a:pt x="3105226" y="479888"/>
                </a:lnTo>
                <a:lnTo>
                  <a:pt x="3141510" y="489251"/>
                </a:lnTo>
                <a:lnTo>
                  <a:pt x="3175453" y="499785"/>
                </a:lnTo>
                <a:lnTo>
                  <a:pt x="3209396" y="511490"/>
                </a:lnTo>
                <a:lnTo>
                  <a:pt x="3240999" y="525535"/>
                </a:lnTo>
                <a:lnTo>
                  <a:pt x="3269090" y="543092"/>
                </a:lnTo>
                <a:lnTo>
                  <a:pt x="3294840" y="564161"/>
                </a:lnTo>
                <a:lnTo>
                  <a:pt x="3315908" y="589911"/>
                </a:lnTo>
                <a:lnTo>
                  <a:pt x="3333465" y="618002"/>
                </a:lnTo>
                <a:lnTo>
                  <a:pt x="3347510" y="649604"/>
                </a:lnTo>
                <a:lnTo>
                  <a:pt x="3359215" y="683547"/>
                </a:lnTo>
                <a:lnTo>
                  <a:pt x="3369749" y="717491"/>
                </a:lnTo>
                <a:lnTo>
                  <a:pt x="3379113" y="753775"/>
                </a:lnTo>
                <a:lnTo>
                  <a:pt x="3388476" y="788889"/>
                </a:lnTo>
                <a:lnTo>
                  <a:pt x="3399010" y="824002"/>
                </a:lnTo>
                <a:lnTo>
                  <a:pt x="3410715" y="857946"/>
                </a:lnTo>
                <a:lnTo>
                  <a:pt x="3424760" y="889548"/>
                </a:lnTo>
                <a:lnTo>
                  <a:pt x="3441147" y="918809"/>
                </a:lnTo>
                <a:lnTo>
                  <a:pt x="3462215" y="944560"/>
                </a:lnTo>
                <a:lnTo>
                  <a:pt x="3485624" y="971480"/>
                </a:lnTo>
                <a:lnTo>
                  <a:pt x="3512545" y="994889"/>
                </a:lnTo>
                <a:lnTo>
                  <a:pt x="3540636" y="1017128"/>
                </a:lnTo>
                <a:lnTo>
                  <a:pt x="3571068" y="1039367"/>
                </a:lnTo>
                <a:lnTo>
                  <a:pt x="3600329" y="1061605"/>
                </a:lnTo>
                <a:lnTo>
                  <a:pt x="3628420" y="1083844"/>
                </a:lnTo>
                <a:lnTo>
                  <a:pt x="3655341" y="1108424"/>
                </a:lnTo>
                <a:lnTo>
                  <a:pt x="3678750" y="1133003"/>
                </a:lnTo>
                <a:lnTo>
                  <a:pt x="3698648" y="1161094"/>
                </a:lnTo>
                <a:lnTo>
                  <a:pt x="3713864" y="1190356"/>
                </a:lnTo>
                <a:lnTo>
                  <a:pt x="3724398" y="1225469"/>
                </a:lnTo>
                <a:lnTo>
                  <a:pt x="3729080" y="1261754"/>
                </a:lnTo>
                <a:lnTo>
                  <a:pt x="3730250" y="1299208"/>
                </a:lnTo>
                <a:lnTo>
                  <a:pt x="3726739" y="1339004"/>
                </a:lnTo>
                <a:lnTo>
                  <a:pt x="3722057" y="1378799"/>
                </a:lnTo>
                <a:lnTo>
                  <a:pt x="3716205" y="1418595"/>
                </a:lnTo>
                <a:lnTo>
                  <a:pt x="3711523" y="1458391"/>
                </a:lnTo>
                <a:lnTo>
                  <a:pt x="3709182" y="1498186"/>
                </a:lnTo>
                <a:lnTo>
                  <a:pt x="3709182" y="1536811"/>
                </a:lnTo>
                <a:lnTo>
                  <a:pt x="3713864" y="1573096"/>
                </a:lnTo>
                <a:lnTo>
                  <a:pt x="3723228" y="1609380"/>
                </a:lnTo>
                <a:lnTo>
                  <a:pt x="3737273" y="1643323"/>
                </a:lnTo>
                <a:lnTo>
                  <a:pt x="3756000" y="1678437"/>
                </a:lnTo>
                <a:lnTo>
                  <a:pt x="3774728" y="1713550"/>
                </a:lnTo>
                <a:lnTo>
                  <a:pt x="3795796" y="1748664"/>
                </a:lnTo>
                <a:lnTo>
                  <a:pt x="3815694" y="1782608"/>
                </a:lnTo>
                <a:lnTo>
                  <a:pt x="3833250" y="1818892"/>
                </a:lnTo>
                <a:lnTo>
                  <a:pt x="3847296" y="1854005"/>
                </a:lnTo>
                <a:lnTo>
                  <a:pt x="3856660" y="1890290"/>
                </a:lnTo>
                <a:lnTo>
                  <a:pt x="3860171" y="1927744"/>
                </a:lnTo>
                <a:lnTo>
                  <a:pt x="3856660" y="1965199"/>
                </a:lnTo>
                <a:lnTo>
                  <a:pt x="3847296" y="2001483"/>
                </a:lnTo>
                <a:lnTo>
                  <a:pt x="3833250" y="2036597"/>
                </a:lnTo>
                <a:lnTo>
                  <a:pt x="3815694" y="2072881"/>
                </a:lnTo>
                <a:lnTo>
                  <a:pt x="3795796" y="2106824"/>
                </a:lnTo>
                <a:lnTo>
                  <a:pt x="3774728" y="2141938"/>
                </a:lnTo>
                <a:lnTo>
                  <a:pt x="3756000" y="2177052"/>
                </a:lnTo>
                <a:lnTo>
                  <a:pt x="3737273" y="2212166"/>
                </a:lnTo>
                <a:lnTo>
                  <a:pt x="3723228" y="2246109"/>
                </a:lnTo>
                <a:lnTo>
                  <a:pt x="3713864" y="2282393"/>
                </a:lnTo>
                <a:lnTo>
                  <a:pt x="3709182" y="2318677"/>
                </a:lnTo>
                <a:lnTo>
                  <a:pt x="3709182" y="2357302"/>
                </a:lnTo>
                <a:lnTo>
                  <a:pt x="3711523" y="2397098"/>
                </a:lnTo>
                <a:lnTo>
                  <a:pt x="3716205" y="2436894"/>
                </a:lnTo>
                <a:lnTo>
                  <a:pt x="3722057" y="2476689"/>
                </a:lnTo>
                <a:lnTo>
                  <a:pt x="3726739" y="2516485"/>
                </a:lnTo>
                <a:lnTo>
                  <a:pt x="3730250" y="2556280"/>
                </a:lnTo>
                <a:lnTo>
                  <a:pt x="3729080" y="2593735"/>
                </a:lnTo>
                <a:lnTo>
                  <a:pt x="3724398" y="2630019"/>
                </a:lnTo>
                <a:lnTo>
                  <a:pt x="3713864" y="2665133"/>
                </a:lnTo>
                <a:lnTo>
                  <a:pt x="3698648" y="2694394"/>
                </a:lnTo>
                <a:lnTo>
                  <a:pt x="3678750" y="2722485"/>
                </a:lnTo>
                <a:lnTo>
                  <a:pt x="3655341" y="2747065"/>
                </a:lnTo>
                <a:lnTo>
                  <a:pt x="3628420" y="2771645"/>
                </a:lnTo>
                <a:lnTo>
                  <a:pt x="3600329" y="2793883"/>
                </a:lnTo>
                <a:lnTo>
                  <a:pt x="3571068" y="2816122"/>
                </a:lnTo>
                <a:lnTo>
                  <a:pt x="3540636" y="2838361"/>
                </a:lnTo>
                <a:lnTo>
                  <a:pt x="3512545" y="2860599"/>
                </a:lnTo>
                <a:lnTo>
                  <a:pt x="3485624" y="2884009"/>
                </a:lnTo>
                <a:lnTo>
                  <a:pt x="3462215" y="2910929"/>
                </a:lnTo>
                <a:lnTo>
                  <a:pt x="3441147" y="2936679"/>
                </a:lnTo>
                <a:lnTo>
                  <a:pt x="3424760" y="2965941"/>
                </a:lnTo>
                <a:lnTo>
                  <a:pt x="3410715" y="2997543"/>
                </a:lnTo>
                <a:lnTo>
                  <a:pt x="3399010" y="3031486"/>
                </a:lnTo>
                <a:lnTo>
                  <a:pt x="3388476" y="3066600"/>
                </a:lnTo>
                <a:lnTo>
                  <a:pt x="3379113" y="3101714"/>
                </a:lnTo>
                <a:lnTo>
                  <a:pt x="3369749" y="3137998"/>
                </a:lnTo>
                <a:lnTo>
                  <a:pt x="3359215" y="3171941"/>
                </a:lnTo>
                <a:lnTo>
                  <a:pt x="3347510" y="3205885"/>
                </a:lnTo>
                <a:lnTo>
                  <a:pt x="3333465" y="3237487"/>
                </a:lnTo>
                <a:lnTo>
                  <a:pt x="3315908" y="3265578"/>
                </a:lnTo>
                <a:lnTo>
                  <a:pt x="3294840" y="3291328"/>
                </a:lnTo>
                <a:lnTo>
                  <a:pt x="3269090" y="3312396"/>
                </a:lnTo>
                <a:lnTo>
                  <a:pt x="3240999" y="3329953"/>
                </a:lnTo>
                <a:lnTo>
                  <a:pt x="3209396" y="3343999"/>
                </a:lnTo>
                <a:lnTo>
                  <a:pt x="3175453" y="3355703"/>
                </a:lnTo>
                <a:lnTo>
                  <a:pt x="3141510" y="3366237"/>
                </a:lnTo>
                <a:lnTo>
                  <a:pt x="3105226" y="3375601"/>
                </a:lnTo>
                <a:lnTo>
                  <a:pt x="3070112" y="3384965"/>
                </a:lnTo>
                <a:lnTo>
                  <a:pt x="3034998" y="3395499"/>
                </a:lnTo>
                <a:lnTo>
                  <a:pt x="3001055" y="3407203"/>
                </a:lnTo>
                <a:lnTo>
                  <a:pt x="2969452" y="3421249"/>
                </a:lnTo>
                <a:lnTo>
                  <a:pt x="2940191" y="3437635"/>
                </a:lnTo>
                <a:lnTo>
                  <a:pt x="2914441" y="3458704"/>
                </a:lnTo>
                <a:lnTo>
                  <a:pt x="2887520" y="3482113"/>
                </a:lnTo>
                <a:lnTo>
                  <a:pt x="2864111" y="3509033"/>
                </a:lnTo>
                <a:lnTo>
                  <a:pt x="2841872" y="3537124"/>
                </a:lnTo>
                <a:lnTo>
                  <a:pt x="2819634" y="3566386"/>
                </a:lnTo>
                <a:lnTo>
                  <a:pt x="2797395" y="3595647"/>
                </a:lnTo>
                <a:lnTo>
                  <a:pt x="2775156" y="3623738"/>
                </a:lnTo>
                <a:lnTo>
                  <a:pt x="2750577" y="3650659"/>
                </a:lnTo>
                <a:lnTo>
                  <a:pt x="2725997" y="3674068"/>
                </a:lnTo>
                <a:lnTo>
                  <a:pt x="2697906" y="3693966"/>
                </a:lnTo>
                <a:lnTo>
                  <a:pt x="2668644" y="3709182"/>
                </a:lnTo>
                <a:lnTo>
                  <a:pt x="2633531" y="3719716"/>
                </a:lnTo>
                <a:lnTo>
                  <a:pt x="2597247" y="3724398"/>
                </a:lnTo>
                <a:lnTo>
                  <a:pt x="2559792" y="3725568"/>
                </a:lnTo>
                <a:lnTo>
                  <a:pt x="2519996" y="3722057"/>
                </a:lnTo>
                <a:lnTo>
                  <a:pt x="2480201" y="3717375"/>
                </a:lnTo>
                <a:lnTo>
                  <a:pt x="2440405" y="3711523"/>
                </a:lnTo>
                <a:lnTo>
                  <a:pt x="2400610" y="3706841"/>
                </a:lnTo>
                <a:lnTo>
                  <a:pt x="2360814" y="3704500"/>
                </a:lnTo>
                <a:lnTo>
                  <a:pt x="2322189" y="3704500"/>
                </a:lnTo>
                <a:lnTo>
                  <a:pt x="2285905" y="3709182"/>
                </a:lnTo>
                <a:lnTo>
                  <a:pt x="2248450" y="3718545"/>
                </a:lnTo>
                <a:lnTo>
                  <a:pt x="2214507" y="3732591"/>
                </a:lnTo>
                <a:lnTo>
                  <a:pt x="2179393" y="3751318"/>
                </a:lnTo>
                <a:lnTo>
                  <a:pt x="2144279" y="3770045"/>
                </a:lnTo>
                <a:lnTo>
                  <a:pt x="2109166" y="3791114"/>
                </a:lnTo>
                <a:lnTo>
                  <a:pt x="2075222" y="3811011"/>
                </a:lnTo>
                <a:lnTo>
                  <a:pt x="2038938" y="3828568"/>
                </a:lnTo>
                <a:lnTo>
                  <a:pt x="2003824" y="3842614"/>
                </a:lnTo>
                <a:lnTo>
                  <a:pt x="1967540" y="3851978"/>
                </a:lnTo>
                <a:lnTo>
                  <a:pt x="1930086" y="3855489"/>
                </a:lnTo>
                <a:lnTo>
                  <a:pt x="1892631" y="3851978"/>
                </a:lnTo>
                <a:lnTo>
                  <a:pt x="1856347" y="3842614"/>
                </a:lnTo>
                <a:lnTo>
                  <a:pt x="1821233" y="3828568"/>
                </a:lnTo>
                <a:lnTo>
                  <a:pt x="1784949" y="3811011"/>
                </a:lnTo>
                <a:lnTo>
                  <a:pt x="1751005" y="3791114"/>
                </a:lnTo>
                <a:lnTo>
                  <a:pt x="1715892" y="3770045"/>
                </a:lnTo>
                <a:lnTo>
                  <a:pt x="1680778" y="3751318"/>
                </a:lnTo>
                <a:lnTo>
                  <a:pt x="1645664" y="3732591"/>
                </a:lnTo>
                <a:lnTo>
                  <a:pt x="1610550" y="3718545"/>
                </a:lnTo>
                <a:lnTo>
                  <a:pt x="1574266" y="3709182"/>
                </a:lnTo>
                <a:lnTo>
                  <a:pt x="1537982" y="3704500"/>
                </a:lnTo>
                <a:lnTo>
                  <a:pt x="1499357" y="3704500"/>
                </a:lnTo>
                <a:lnTo>
                  <a:pt x="1459561" y="3706841"/>
                </a:lnTo>
                <a:lnTo>
                  <a:pt x="1419766" y="3711523"/>
                </a:lnTo>
                <a:lnTo>
                  <a:pt x="1379970" y="3717375"/>
                </a:lnTo>
                <a:lnTo>
                  <a:pt x="1340175" y="3722057"/>
                </a:lnTo>
                <a:lnTo>
                  <a:pt x="1300379" y="3725568"/>
                </a:lnTo>
                <a:lnTo>
                  <a:pt x="1262924" y="3724398"/>
                </a:lnTo>
                <a:lnTo>
                  <a:pt x="1226640" y="3719716"/>
                </a:lnTo>
                <a:lnTo>
                  <a:pt x="1191526" y="3709182"/>
                </a:lnTo>
                <a:lnTo>
                  <a:pt x="1162265" y="3693966"/>
                </a:lnTo>
                <a:lnTo>
                  <a:pt x="1134174" y="3674068"/>
                </a:lnTo>
                <a:lnTo>
                  <a:pt x="1109594" y="3650659"/>
                </a:lnTo>
                <a:lnTo>
                  <a:pt x="1085015" y="3623738"/>
                </a:lnTo>
                <a:lnTo>
                  <a:pt x="1062776" y="3595647"/>
                </a:lnTo>
                <a:lnTo>
                  <a:pt x="1040537" y="3566386"/>
                </a:lnTo>
                <a:lnTo>
                  <a:pt x="1018299" y="3537124"/>
                </a:lnTo>
                <a:lnTo>
                  <a:pt x="996060" y="3509033"/>
                </a:lnTo>
                <a:lnTo>
                  <a:pt x="972651" y="3482113"/>
                </a:lnTo>
                <a:lnTo>
                  <a:pt x="945730" y="3458704"/>
                </a:lnTo>
                <a:lnTo>
                  <a:pt x="919980" y="3437635"/>
                </a:lnTo>
                <a:lnTo>
                  <a:pt x="890719" y="3421249"/>
                </a:lnTo>
                <a:lnTo>
                  <a:pt x="859116" y="3407203"/>
                </a:lnTo>
                <a:lnTo>
                  <a:pt x="825173" y="3395499"/>
                </a:lnTo>
                <a:lnTo>
                  <a:pt x="790059" y="3384965"/>
                </a:lnTo>
                <a:lnTo>
                  <a:pt x="754946" y="3375601"/>
                </a:lnTo>
                <a:lnTo>
                  <a:pt x="718662" y="3366237"/>
                </a:lnTo>
                <a:lnTo>
                  <a:pt x="684718" y="3355703"/>
                </a:lnTo>
                <a:lnTo>
                  <a:pt x="650775" y="3343999"/>
                </a:lnTo>
                <a:lnTo>
                  <a:pt x="619173" y="3329953"/>
                </a:lnTo>
                <a:lnTo>
                  <a:pt x="591082" y="3312396"/>
                </a:lnTo>
                <a:lnTo>
                  <a:pt x="565332" y="3291328"/>
                </a:lnTo>
                <a:lnTo>
                  <a:pt x="544263" y="3265578"/>
                </a:lnTo>
                <a:lnTo>
                  <a:pt x="526706" y="3237487"/>
                </a:lnTo>
                <a:lnTo>
                  <a:pt x="512661" y="3205885"/>
                </a:lnTo>
                <a:lnTo>
                  <a:pt x="500956" y="3171941"/>
                </a:lnTo>
                <a:lnTo>
                  <a:pt x="490422" y="3137998"/>
                </a:lnTo>
                <a:lnTo>
                  <a:pt x="481059" y="3101714"/>
                </a:lnTo>
                <a:lnTo>
                  <a:pt x="471695" y="3066600"/>
                </a:lnTo>
                <a:lnTo>
                  <a:pt x="461161" y="3031486"/>
                </a:lnTo>
                <a:lnTo>
                  <a:pt x="449456" y="2997543"/>
                </a:lnTo>
                <a:lnTo>
                  <a:pt x="435411" y="2965941"/>
                </a:lnTo>
                <a:lnTo>
                  <a:pt x="419024" y="2936679"/>
                </a:lnTo>
                <a:lnTo>
                  <a:pt x="397956" y="2910929"/>
                </a:lnTo>
                <a:lnTo>
                  <a:pt x="374547" y="2884009"/>
                </a:lnTo>
                <a:lnTo>
                  <a:pt x="347626" y="2860599"/>
                </a:lnTo>
                <a:lnTo>
                  <a:pt x="318365" y="2838361"/>
                </a:lnTo>
                <a:lnTo>
                  <a:pt x="289103" y="2816122"/>
                </a:lnTo>
                <a:lnTo>
                  <a:pt x="259842" y="2793883"/>
                </a:lnTo>
                <a:lnTo>
                  <a:pt x="231751" y="2771645"/>
                </a:lnTo>
                <a:lnTo>
                  <a:pt x="204830" y="2747065"/>
                </a:lnTo>
                <a:lnTo>
                  <a:pt x="181421" y="2722485"/>
                </a:lnTo>
                <a:lnTo>
                  <a:pt x="161523" y="2694394"/>
                </a:lnTo>
                <a:lnTo>
                  <a:pt x="146308" y="2665133"/>
                </a:lnTo>
                <a:lnTo>
                  <a:pt x="135773" y="2630019"/>
                </a:lnTo>
                <a:lnTo>
                  <a:pt x="131092" y="2593735"/>
                </a:lnTo>
                <a:lnTo>
                  <a:pt x="129921" y="2556280"/>
                </a:lnTo>
                <a:lnTo>
                  <a:pt x="133432" y="2516485"/>
                </a:lnTo>
                <a:lnTo>
                  <a:pt x="138114" y="2476689"/>
                </a:lnTo>
                <a:lnTo>
                  <a:pt x="143967" y="2436894"/>
                </a:lnTo>
                <a:lnTo>
                  <a:pt x="148648" y="2397098"/>
                </a:lnTo>
                <a:lnTo>
                  <a:pt x="150989" y="2357302"/>
                </a:lnTo>
                <a:lnTo>
                  <a:pt x="150989" y="2318677"/>
                </a:lnTo>
                <a:lnTo>
                  <a:pt x="146308" y="2282393"/>
                </a:lnTo>
                <a:lnTo>
                  <a:pt x="136944" y="2246109"/>
                </a:lnTo>
                <a:lnTo>
                  <a:pt x="122898" y="2212166"/>
                </a:lnTo>
                <a:lnTo>
                  <a:pt x="105341" y="2177052"/>
                </a:lnTo>
                <a:lnTo>
                  <a:pt x="85444" y="2141938"/>
                </a:lnTo>
                <a:lnTo>
                  <a:pt x="64375" y="2106824"/>
                </a:lnTo>
                <a:lnTo>
                  <a:pt x="44478" y="2072881"/>
                </a:lnTo>
                <a:lnTo>
                  <a:pt x="26921" y="2036597"/>
                </a:lnTo>
                <a:lnTo>
                  <a:pt x="12875" y="2001483"/>
                </a:lnTo>
                <a:lnTo>
                  <a:pt x="3512" y="1965199"/>
                </a:lnTo>
                <a:lnTo>
                  <a:pt x="0" y="1927744"/>
                </a:lnTo>
                <a:lnTo>
                  <a:pt x="3512" y="1890290"/>
                </a:lnTo>
                <a:lnTo>
                  <a:pt x="12875" y="1854005"/>
                </a:lnTo>
                <a:lnTo>
                  <a:pt x="26921" y="1818892"/>
                </a:lnTo>
                <a:lnTo>
                  <a:pt x="44478" y="1782608"/>
                </a:lnTo>
                <a:lnTo>
                  <a:pt x="64375" y="1748664"/>
                </a:lnTo>
                <a:lnTo>
                  <a:pt x="85444" y="1713550"/>
                </a:lnTo>
                <a:lnTo>
                  <a:pt x="105341" y="1678437"/>
                </a:lnTo>
                <a:lnTo>
                  <a:pt x="122898" y="1643323"/>
                </a:lnTo>
                <a:lnTo>
                  <a:pt x="136944" y="1609380"/>
                </a:lnTo>
                <a:lnTo>
                  <a:pt x="146308" y="1573096"/>
                </a:lnTo>
                <a:lnTo>
                  <a:pt x="150989" y="1536811"/>
                </a:lnTo>
                <a:lnTo>
                  <a:pt x="150989" y="1498186"/>
                </a:lnTo>
                <a:lnTo>
                  <a:pt x="148648" y="1458391"/>
                </a:lnTo>
                <a:lnTo>
                  <a:pt x="143967" y="1418595"/>
                </a:lnTo>
                <a:lnTo>
                  <a:pt x="138114" y="1378799"/>
                </a:lnTo>
                <a:lnTo>
                  <a:pt x="133432" y="1339004"/>
                </a:lnTo>
                <a:lnTo>
                  <a:pt x="129921" y="1299208"/>
                </a:lnTo>
                <a:lnTo>
                  <a:pt x="131092" y="1261754"/>
                </a:lnTo>
                <a:lnTo>
                  <a:pt x="135773" y="1225469"/>
                </a:lnTo>
                <a:lnTo>
                  <a:pt x="146308" y="1190356"/>
                </a:lnTo>
                <a:lnTo>
                  <a:pt x="161523" y="1161094"/>
                </a:lnTo>
                <a:lnTo>
                  <a:pt x="181421" y="1133003"/>
                </a:lnTo>
                <a:lnTo>
                  <a:pt x="204830" y="1108424"/>
                </a:lnTo>
                <a:lnTo>
                  <a:pt x="231751" y="1083844"/>
                </a:lnTo>
                <a:lnTo>
                  <a:pt x="259842" y="1061605"/>
                </a:lnTo>
                <a:lnTo>
                  <a:pt x="289103" y="1039367"/>
                </a:lnTo>
                <a:lnTo>
                  <a:pt x="318365" y="1017128"/>
                </a:lnTo>
                <a:lnTo>
                  <a:pt x="347626" y="994889"/>
                </a:lnTo>
                <a:lnTo>
                  <a:pt x="374547" y="971480"/>
                </a:lnTo>
                <a:lnTo>
                  <a:pt x="397956" y="944560"/>
                </a:lnTo>
                <a:lnTo>
                  <a:pt x="419024" y="918809"/>
                </a:lnTo>
                <a:lnTo>
                  <a:pt x="435411" y="889548"/>
                </a:lnTo>
                <a:lnTo>
                  <a:pt x="449456" y="857946"/>
                </a:lnTo>
                <a:lnTo>
                  <a:pt x="461161" y="824002"/>
                </a:lnTo>
                <a:lnTo>
                  <a:pt x="471695" y="788889"/>
                </a:lnTo>
                <a:lnTo>
                  <a:pt x="481059" y="753775"/>
                </a:lnTo>
                <a:lnTo>
                  <a:pt x="490422" y="717491"/>
                </a:lnTo>
                <a:lnTo>
                  <a:pt x="500956" y="683547"/>
                </a:lnTo>
                <a:lnTo>
                  <a:pt x="512661" y="649604"/>
                </a:lnTo>
                <a:lnTo>
                  <a:pt x="526706" y="618002"/>
                </a:lnTo>
                <a:lnTo>
                  <a:pt x="544263" y="589911"/>
                </a:lnTo>
                <a:lnTo>
                  <a:pt x="565332" y="564161"/>
                </a:lnTo>
                <a:lnTo>
                  <a:pt x="591082" y="543092"/>
                </a:lnTo>
                <a:lnTo>
                  <a:pt x="619173" y="525535"/>
                </a:lnTo>
                <a:lnTo>
                  <a:pt x="650775" y="511490"/>
                </a:lnTo>
                <a:lnTo>
                  <a:pt x="684718" y="499785"/>
                </a:lnTo>
                <a:lnTo>
                  <a:pt x="718662" y="489251"/>
                </a:lnTo>
                <a:lnTo>
                  <a:pt x="754946" y="479888"/>
                </a:lnTo>
                <a:lnTo>
                  <a:pt x="790059" y="470524"/>
                </a:lnTo>
                <a:lnTo>
                  <a:pt x="825173" y="459990"/>
                </a:lnTo>
                <a:lnTo>
                  <a:pt x="859116" y="448285"/>
                </a:lnTo>
                <a:lnTo>
                  <a:pt x="890719" y="434240"/>
                </a:lnTo>
                <a:lnTo>
                  <a:pt x="919980" y="417853"/>
                </a:lnTo>
                <a:lnTo>
                  <a:pt x="945730" y="396785"/>
                </a:lnTo>
                <a:lnTo>
                  <a:pt x="972651" y="373376"/>
                </a:lnTo>
                <a:lnTo>
                  <a:pt x="996060" y="346455"/>
                </a:lnTo>
                <a:lnTo>
                  <a:pt x="1018299" y="318364"/>
                </a:lnTo>
                <a:lnTo>
                  <a:pt x="1040537" y="289103"/>
                </a:lnTo>
                <a:lnTo>
                  <a:pt x="1062776" y="259841"/>
                </a:lnTo>
                <a:lnTo>
                  <a:pt x="1085015" y="231750"/>
                </a:lnTo>
                <a:lnTo>
                  <a:pt x="1109594" y="204830"/>
                </a:lnTo>
                <a:lnTo>
                  <a:pt x="1134174" y="181421"/>
                </a:lnTo>
                <a:lnTo>
                  <a:pt x="1162265" y="161523"/>
                </a:lnTo>
                <a:lnTo>
                  <a:pt x="1191526" y="146307"/>
                </a:lnTo>
                <a:lnTo>
                  <a:pt x="1226640" y="135773"/>
                </a:lnTo>
                <a:lnTo>
                  <a:pt x="1262924" y="131091"/>
                </a:lnTo>
                <a:lnTo>
                  <a:pt x="1300379" y="129921"/>
                </a:lnTo>
                <a:lnTo>
                  <a:pt x="1340175" y="133432"/>
                </a:lnTo>
                <a:lnTo>
                  <a:pt x="1379970" y="138114"/>
                </a:lnTo>
                <a:lnTo>
                  <a:pt x="1419766" y="143966"/>
                </a:lnTo>
                <a:lnTo>
                  <a:pt x="1459561" y="148648"/>
                </a:lnTo>
                <a:lnTo>
                  <a:pt x="1499357" y="150989"/>
                </a:lnTo>
                <a:lnTo>
                  <a:pt x="1537982" y="150989"/>
                </a:lnTo>
                <a:lnTo>
                  <a:pt x="1574266" y="146307"/>
                </a:lnTo>
                <a:lnTo>
                  <a:pt x="1610550" y="136943"/>
                </a:lnTo>
                <a:lnTo>
                  <a:pt x="1645664" y="122898"/>
                </a:lnTo>
                <a:lnTo>
                  <a:pt x="1680778" y="104171"/>
                </a:lnTo>
                <a:lnTo>
                  <a:pt x="1715892" y="85443"/>
                </a:lnTo>
                <a:lnTo>
                  <a:pt x="1751005" y="64375"/>
                </a:lnTo>
                <a:lnTo>
                  <a:pt x="1784949" y="44477"/>
                </a:lnTo>
                <a:lnTo>
                  <a:pt x="1821233" y="26920"/>
                </a:lnTo>
                <a:lnTo>
                  <a:pt x="1856347" y="12875"/>
                </a:lnTo>
                <a:lnTo>
                  <a:pt x="1892631" y="3511"/>
                </a:lnTo>
                <a:close/>
              </a:path>
            </a:pathLst>
          </a:custGeom>
        </p:spPr>
      </p:pic>
      <p:pic>
        <p:nvPicPr>
          <p:cNvPr id="6" name="Picture 26" descr="A screenshot of a social media post&#10;&#10;Description generated with very high confidence">
            <a:extLst>
              <a:ext uri="{FF2B5EF4-FFF2-40B4-BE49-F238E27FC236}">
                <a16:creationId xmlns:a16="http://schemas.microsoft.com/office/drawing/2014/main" id="{CECE34DC-370D-40BD-B31B-8E8EFE370C2A}"/>
              </a:ext>
            </a:extLst>
          </p:cNvPr>
          <p:cNvPicPr>
            <a:picLocks noChangeAspect="1"/>
          </p:cNvPicPr>
          <p:nvPr/>
        </p:nvPicPr>
        <p:blipFill>
          <a:blip r:embed="rId3"/>
          <a:stretch>
            <a:fillRect/>
          </a:stretch>
        </p:blipFill>
        <p:spPr>
          <a:xfrm>
            <a:off x="-5750" y="441305"/>
            <a:ext cx="8867954" cy="5975387"/>
          </a:xfrm>
          <a:prstGeom prst="rect">
            <a:avLst/>
          </a:prstGeom>
        </p:spPr>
      </p:pic>
    </p:spTree>
    <p:extLst>
      <p:ext uri="{BB962C8B-B14F-4D97-AF65-F5344CB8AC3E}">
        <p14:creationId xmlns:p14="http://schemas.microsoft.com/office/powerpoint/2010/main" val="2047177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F607-31CD-49E7-9987-7E62F961A74C}"/>
              </a:ext>
            </a:extLst>
          </p:cNvPr>
          <p:cNvSpPr>
            <a:spLocks noGrp="1"/>
          </p:cNvSpPr>
          <p:nvPr>
            <p:ph type="title"/>
          </p:nvPr>
        </p:nvSpPr>
        <p:spPr/>
        <p:txBody>
          <a:bodyPr/>
          <a:lstStyle/>
          <a:p>
            <a:r>
              <a:rPr lang="en-US" err="1"/>
              <a:t>Estadísticas</a:t>
            </a:r>
          </a:p>
        </p:txBody>
      </p:sp>
    </p:spTree>
    <p:extLst>
      <p:ext uri="{BB962C8B-B14F-4D97-AF65-F5344CB8AC3E}">
        <p14:creationId xmlns:p14="http://schemas.microsoft.com/office/powerpoint/2010/main" val="2825040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7DDFB-E9B0-4F47-B93E-B47FADF3F8F4}"/>
              </a:ext>
            </a:extLst>
          </p:cNvPr>
          <p:cNvSpPr>
            <a:spLocks noGrp="1"/>
          </p:cNvSpPr>
          <p:nvPr>
            <p:ph type="title"/>
          </p:nvPr>
        </p:nvSpPr>
        <p:spPr/>
        <p:txBody>
          <a:bodyPr/>
          <a:lstStyle/>
          <a:p>
            <a:r>
              <a:rPr lang="es-ES"/>
              <a:t>¿Por qué </a:t>
            </a:r>
            <a:r>
              <a:rPr lang="es-ES" err="1"/>
              <a:t>BlazerApp</a:t>
            </a:r>
            <a:r>
              <a:rPr lang="es-ES"/>
              <a:t>?</a:t>
            </a:r>
            <a:endParaRPr lang="es-CO"/>
          </a:p>
        </p:txBody>
      </p:sp>
      <p:sp>
        <p:nvSpPr>
          <p:cNvPr id="3" name="Marcador de contenido 2">
            <a:extLst>
              <a:ext uri="{FF2B5EF4-FFF2-40B4-BE49-F238E27FC236}">
                <a16:creationId xmlns:a16="http://schemas.microsoft.com/office/drawing/2014/main" id="{3F79BC4D-C61B-4624-8F95-278BE2DEBC3D}"/>
              </a:ext>
            </a:extLst>
          </p:cNvPr>
          <p:cNvSpPr>
            <a:spLocks noGrp="1"/>
          </p:cNvSpPr>
          <p:nvPr>
            <p:ph idx="1"/>
          </p:nvPr>
        </p:nvSpPr>
        <p:spPr>
          <a:xfrm>
            <a:off x="1251677" y="1874517"/>
            <a:ext cx="10614257" cy="4207306"/>
          </a:xfrm>
        </p:spPr>
        <p:txBody>
          <a:bodyPr vert="horz" lIns="91440" tIns="45720" rIns="91440" bIns="45720" rtlCol="0" anchor="t">
            <a:normAutofit fontScale="77500" lnSpcReduction="20000"/>
          </a:bodyPr>
          <a:lstStyle/>
          <a:p>
            <a:r>
              <a:rPr lang="es-CO" sz="3600"/>
              <a:t>Es una aplicación diseñada para el manejo de las iniciativas hacia los estudiantes de la Escuela Colombia de Ingeniera Julio Garavito, en esta, existen distintos perfiles que tienen la capacidad de agregar, consultar, agrupar, comentar y seguir una iniciativa si él lo desea.</a:t>
            </a:r>
          </a:p>
          <a:p>
            <a:endParaRPr lang="es-CO" sz="3600"/>
          </a:p>
          <a:p>
            <a:r>
              <a:rPr lang="es-ES" sz="3600"/>
              <a:t>Nuestra aplicación fue diseñada para que cualquier persona pueda acceder a ella y utilizarla de manera eficiente, no hay que tener muchos conocimientos para poder usar las funcionalidades que se les presenta, además cumple todas las tareas de manera 100% eficiente.</a:t>
            </a:r>
          </a:p>
          <a:p>
            <a:endParaRPr lang="es-CO"/>
          </a:p>
        </p:txBody>
      </p:sp>
    </p:spTree>
    <p:extLst>
      <p:ext uri="{BB962C8B-B14F-4D97-AF65-F5344CB8AC3E}">
        <p14:creationId xmlns:p14="http://schemas.microsoft.com/office/powerpoint/2010/main" val="3452285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58F80-CB61-4CA8-A870-9780B0629ECD}"/>
              </a:ext>
            </a:extLst>
          </p:cNvPr>
          <p:cNvSpPr>
            <a:spLocks noGrp="1"/>
          </p:cNvSpPr>
          <p:nvPr>
            <p:ph type="ctrTitle"/>
          </p:nvPr>
        </p:nvSpPr>
        <p:spPr/>
        <p:txBody>
          <a:bodyPr/>
          <a:lstStyle/>
          <a:p>
            <a:r>
              <a:rPr lang="en-US"/>
              <a:t>SE GENERAN REPORTES SOBRE INICIATIVAS</a:t>
            </a:r>
          </a:p>
        </p:txBody>
      </p:sp>
      <p:sp>
        <p:nvSpPr>
          <p:cNvPr id="3" name="Subtitle 2">
            <a:extLst>
              <a:ext uri="{FF2B5EF4-FFF2-40B4-BE49-F238E27FC236}">
                <a16:creationId xmlns:a16="http://schemas.microsoft.com/office/drawing/2014/main" id="{0C6AF9C8-FD0E-4AEB-A23D-1FA43B97BF15}"/>
              </a:ext>
            </a:extLst>
          </p:cNvPr>
          <p:cNvSpPr>
            <a:spLocks noGrp="1"/>
          </p:cNvSpPr>
          <p:nvPr>
            <p:ph type="subTitle" idx="1"/>
          </p:nvPr>
        </p:nvSpPr>
        <p:spPr/>
        <p:txBody>
          <a:bodyPr/>
          <a:lstStyle/>
          <a:p>
            <a:r>
              <a:rPr lang="en-US"/>
              <a:t>POR ESTADO Y POR AREA</a:t>
            </a:r>
          </a:p>
        </p:txBody>
      </p:sp>
    </p:spTree>
    <p:extLst>
      <p:ext uri="{BB962C8B-B14F-4D97-AF65-F5344CB8AC3E}">
        <p14:creationId xmlns:p14="http://schemas.microsoft.com/office/powerpoint/2010/main" val="345700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7DE336-6033-41F9-9AE5-7C08E8CD7A8B}"/>
              </a:ext>
            </a:extLst>
          </p:cNvPr>
          <p:cNvSpPr>
            <a:spLocks noGrp="1"/>
          </p:cNvSpPr>
          <p:nvPr>
            <p:ph type="title"/>
          </p:nvPr>
        </p:nvSpPr>
        <p:spPr/>
        <p:txBody>
          <a:bodyPr/>
          <a:lstStyle/>
          <a:p>
            <a:r>
              <a:rPr lang="en-US"/>
              <a:t>POR ESTADO</a:t>
            </a:r>
          </a:p>
        </p:txBody>
      </p:sp>
      <p:sp>
        <p:nvSpPr>
          <p:cNvPr id="4" name="Text Placeholder 3">
            <a:extLst>
              <a:ext uri="{FF2B5EF4-FFF2-40B4-BE49-F238E27FC236}">
                <a16:creationId xmlns:a16="http://schemas.microsoft.com/office/drawing/2014/main" id="{F47BD4EB-C23F-468C-8679-1D3BFC12024E}"/>
              </a:ext>
            </a:extLst>
          </p:cNvPr>
          <p:cNvSpPr>
            <a:spLocks noGrp="1"/>
          </p:cNvSpPr>
          <p:nvPr>
            <p:ph type="body" sz="half" idx="2"/>
          </p:nvPr>
        </p:nvSpPr>
        <p:spPr/>
        <p:txBody>
          <a:bodyPr vert="horz" lIns="91440" tIns="45720" rIns="91440" bIns="45720" rtlCol="0" anchor="t">
            <a:normAutofit/>
          </a:bodyPr>
          <a:lstStyle/>
          <a:p>
            <a:r>
              <a:rPr lang="en-US"/>
              <a:t>Genera </a:t>
            </a:r>
            <a:r>
              <a:rPr lang="en-US" err="1"/>
              <a:t>información</a:t>
            </a:r>
            <a:r>
              <a:rPr lang="en-US"/>
              <a:t> </a:t>
            </a:r>
            <a:r>
              <a:rPr lang="en-US" err="1"/>
              <a:t>acerca</a:t>
            </a:r>
            <a:r>
              <a:rPr lang="en-US"/>
              <a:t> de </a:t>
            </a:r>
            <a:r>
              <a:rPr lang="en-US" err="1"/>
              <a:t>cuantas</a:t>
            </a:r>
            <a:r>
              <a:rPr lang="en-US"/>
              <a:t> </a:t>
            </a:r>
            <a:r>
              <a:rPr lang="en-US" err="1"/>
              <a:t>iniciativas</a:t>
            </a:r>
            <a:r>
              <a:rPr lang="en-US"/>
              <a:t> se </a:t>
            </a:r>
            <a:r>
              <a:rPr lang="en-US" err="1"/>
              <a:t>encuentran</a:t>
            </a:r>
            <a:r>
              <a:rPr lang="en-US"/>
              <a:t> en los </a:t>
            </a:r>
            <a:r>
              <a:rPr lang="en-US" err="1"/>
              <a:t>diferentes</a:t>
            </a:r>
            <a:r>
              <a:rPr lang="en-US"/>
              <a:t> </a:t>
            </a:r>
            <a:r>
              <a:rPr lang="en-US" err="1"/>
              <a:t>estados</a:t>
            </a:r>
            <a:r>
              <a:rPr lang="en-US"/>
              <a:t> </a:t>
            </a:r>
            <a:r>
              <a:rPr lang="en-US" err="1"/>
              <a:t>posibles</a:t>
            </a:r>
            <a:r>
              <a:rPr lang="en-US"/>
              <a:t>, y genera </a:t>
            </a:r>
            <a:r>
              <a:rPr lang="en-US" err="1"/>
              <a:t>graficas</a:t>
            </a:r>
            <a:r>
              <a:rPr lang="en-US"/>
              <a:t> </a:t>
            </a:r>
            <a:r>
              <a:rPr lang="en-US" err="1"/>
              <a:t>alusivas</a:t>
            </a:r>
            <a:r>
              <a:rPr lang="en-US"/>
              <a:t> a </a:t>
            </a:r>
            <a:r>
              <a:rPr lang="en-US" err="1"/>
              <a:t>esta</a:t>
            </a:r>
            <a:r>
              <a:rPr lang="en-US"/>
              <a:t> </a:t>
            </a:r>
            <a:r>
              <a:rPr lang="en-US" err="1"/>
              <a:t>información</a:t>
            </a:r>
            <a:r>
              <a:rPr lang="en-US"/>
              <a:t>, </a:t>
            </a:r>
            <a:r>
              <a:rPr lang="en-US" err="1"/>
              <a:t>ademas</a:t>
            </a:r>
            <a:r>
              <a:rPr lang="en-US"/>
              <a:t> de que genera un </a:t>
            </a:r>
            <a:r>
              <a:rPr lang="en-US" err="1"/>
              <a:t>informe</a:t>
            </a:r>
            <a:r>
              <a:rPr lang="en-US"/>
              <a:t> en excel </a:t>
            </a:r>
          </a:p>
        </p:txBody>
      </p:sp>
      <p:pic>
        <p:nvPicPr>
          <p:cNvPr id="8" name="Picture 8" descr="A screenshot of a video game&#10;&#10;Description generated with high confidence">
            <a:extLst>
              <a:ext uri="{FF2B5EF4-FFF2-40B4-BE49-F238E27FC236}">
                <a16:creationId xmlns:a16="http://schemas.microsoft.com/office/drawing/2014/main" id="{8FEE53CF-4175-48BB-8723-C8B70723F6AE}"/>
              </a:ext>
            </a:extLst>
          </p:cNvPr>
          <p:cNvPicPr>
            <a:picLocks noGrp="1" noChangeAspect="1"/>
          </p:cNvPicPr>
          <p:nvPr>
            <p:ph type="pic" idx="1"/>
          </p:nvPr>
        </p:nvPicPr>
        <p:blipFill rotWithShape="1">
          <a:blip r:embed="rId2"/>
          <a:srcRect l="17527" r="17527"/>
          <a:stretch/>
        </p:blipFill>
        <p:spPr>
          <a:xfrm>
            <a:off x="326596" y="0"/>
            <a:ext cx="7355585" cy="6857999"/>
          </a:xfrm>
        </p:spPr>
      </p:pic>
    </p:spTree>
    <p:extLst>
      <p:ext uri="{BB962C8B-B14F-4D97-AF65-F5344CB8AC3E}">
        <p14:creationId xmlns:p14="http://schemas.microsoft.com/office/powerpoint/2010/main" val="1666035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shot of a cell phone&#10;&#10;Description generated with very high confidence">
            <a:extLst>
              <a:ext uri="{FF2B5EF4-FFF2-40B4-BE49-F238E27FC236}">
                <a16:creationId xmlns:a16="http://schemas.microsoft.com/office/drawing/2014/main" id="{08295D29-6B18-4C1B-B747-EDE217C39BD5}"/>
              </a:ext>
            </a:extLst>
          </p:cNvPr>
          <p:cNvPicPr>
            <a:picLocks noGrp="1" noChangeAspect="1"/>
          </p:cNvPicPr>
          <p:nvPr>
            <p:ph type="pic" idx="1"/>
          </p:nvPr>
        </p:nvPicPr>
        <p:blipFill rotWithShape="1">
          <a:blip r:embed="rId2"/>
          <a:srcRect l="14535" r="14535"/>
          <a:stretch/>
        </p:blipFill>
        <p:spPr/>
      </p:pic>
      <p:sp>
        <p:nvSpPr>
          <p:cNvPr id="3" name="Title 2">
            <a:extLst>
              <a:ext uri="{FF2B5EF4-FFF2-40B4-BE49-F238E27FC236}">
                <a16:creationId xmlns:a16="http://schemas.microsoft.com/office/drawing/2014/main" id="{EC99DED4-B6A4-4878-B2D1-213BA773BDD1}"/>
              </a:ext>
            </a:extLst>
          </p:cNvPr>
          <p:cNvSpPr>
            <a:spLocks noGrp="1"/>
          </p:cNvSpPr>
          <p:nvPr>
            <p:ph type="title"/>
          </p:nvPr>
        </p:nvSpPr>
        <p:spPr/>
        <p:txBody>
          <a:bodyPr/>
          <a:lstStyle/>
          <a:p>
            <a:r>
              <a:rPr lang="en-US"/>
              <a:t>Por area</a:t>
            </a:r>
          </a:p>
        </p:txBody>
      </p:sp>
      <p:sp>
        <p:nvSpPr>
          <p:cNvPr id="4" name="Text Placeholder 3">
            <a:extLst>
              <a:ext uri="{FF2B5EF4-FFF2-40B4-BE49-F238E27FC236}">
                <a16:creationId xmlns:a16="http://schemas.microsoft.com/office/drawing/2014/main" id="{467301BD-83C6-428F-AC99-69EDD14B47AC}"/>
              </a:ext>
            </a:extLst>
          </p:cNvPr>
          <p:cNvSpPr>
            <a:spLocks noGrp="1"/>
          </p:cNvSpPr>
          <p:nvPr>
            <p:ph type="body" sz="half" idx="2"/>
          </p:nvPr>
        </p:nvSpPr>
        <p:spPr/>
        <p:txBody>
          <a:bodyPr vert="horz" lIns="91440" tIns="45720" rIns="91440" bIns="45720" rtlCol="0" anchor="t">
            <a:normAutofit/>
          </a:bodyPr>
          <a:lstStyle/>
          <a:p>
            <a:r>
              <a:rPr lang="en-US"/>
              <a:t>Genera </a:t>
            </a:r>
            <a:r>
              <a:rPr lang="en-US" err="1"/>
              <a:t>informes</a:t>
            </a:r>
            <a:r>
              <a:rPr lang="en-US"/>
              <a:t> </a:t>
            </a:r>
            <a:r>
              <a:rPr lang="en-US" err="1"/>
              <a:t>respectivos</a:t>
            </a:r>
            <a:r>
              <a:rPr lang="en-US"/>
              <a:t> </a:t>
            </a:r>
            <a:r>
              <a:rPr lang="en-US" err="1"/>
              <a:t>sobre</a:t>
            </a:r>
            <a:r>
              <a:rPr lang="en-US"/>
              <a:t> la </a:t>
            </a:r>
            <a:r>
              <a:rPr lang="en-US" err="1"/>
              <a:t>participacion</a:t>
            </a:r>
            <a:r>
              <a:rPr lang="en-US"/>
              <a:t>. de las areas con </a:t>
            </a:r>
            <a:r>
              <a:rPr lang="en-US" err="1"/>
              <a:t>respecto</a:t>
            </a:r>
            <a:r>
              <a:rPr lang="en-US"/>
              <a:t> al total de las </a:t>
            </a:r>
            <a:r>
              <a:rPr lang="en-US" err="1"/>
              <a:t>iniciativas</a:t>
            </a:r>
            <a:r>
              <a:rPr lang="en-US"/>
              <a:t> </a:t>
            </a:r>
            <a:r>
              <a:rPr lang="en-US" err="1"/>
              <a:t>registradas</a:t>
            </a:r>
            <a:r>
              <a:rPr lang="en-US"/>
              <a:t>. Las areas a los </a:t>
            </a:r>
            <a:r>
              <a:rPr lang="en-US" err="1"/>
              <a:t>cuales</a:t>
            </a:r>
            <a:r>
              <a:rPr lang="en-US"/>
              <a:t> los </a:t>
            </a:r>
            <a:r>
              <a:rPr lang="en-US" err="1"/>
              <a:t>usuarios</a:t>
            </a:r>
            <a:r>
              <a:rPr lang="en-US"/>
              <a:t> </a:t>
            </a:r>
            <a:r>
              <a:rPr lang="en-US" err="1"/>
              <a:t>pertenecen</a:t>
            </a:r>
            <a:r>
              <a:rPr lang="en-US"/>
              <a:t> vs la </a:t>
            </a:r>
            <a:r>
              <a:rPr lang="en-US" err="1"/>
              <a:t>cantidad</a:t>
            </a:r>
            <a:r>
              <a:rPr lang="en-US"/>
              <a:t> de </a:t>
            </a:r>
            <a:r>
              <a:rPr lang="en-US" err="1"/>
              <a:t>iniciativas</a:t>
            </a:r>
            <a:r>
              <a:rPr lang="en-US"/>
              <a:t> en el </a:t>
            </a:r>
            <a:r>
              <a:rPr lang="en-US" err="1"/>
              <a:t>sistema</a:t>
            </a:r>
          </a:p>
        </p:txBody>
      </p:sp>
    </p:spTree>
    <p:extLst>
      <p:ext uri="{BB962C8B-B14F-4D97-AF65-F5344CB8AC3E}">
        <p14:creationId xmlns:p14="http://schemas.microsoft.com/office/powerpoint/2010/main" val="1030937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3316-9937-45A6-B855-6A21445476A2}"/>
              </a:ext>
            </a:extLst>
          </p:cNvPr>
          <p:cNvSpPr>
            <a:spLocks noGrp="1"/>
          </p:cNvSpPr>
          <p:nvPr>
            <p:ph type="title"/>
          </p:nvPr>
        </p:nvSpPr>
        <p:spPr>
          <a:xfrm>
            <a:off x="1280433" y="1906385"/>
            <a:ext cx="10163945" cy="6064132"/>
          </a:xfrm>
        </p:spPr>
        <p:txBody>
          <a:bodyPr>
            <a:normAutofit/>
          </a:bodyPr>
          <a:lstStyle/>
          <a:p>
            <a:pPr algn="ctr"/>
            <a:r>
              <a:rPr lang="en-US" err="1"/>
              <a:t>Esta</a:t>
            </a:r>
            <a:r>
              <a:rPr lang="en-US"/>
              <a:t> </a:t>
            </a:r>
            <a:r>
              <a:rPr lang="en-US" err="1"/>
              <a:t>funcionalidad</a:t>
            </a:r>
            <a:r>
              <a:rPr lang="en-US"/>
              <a:t> </a:t>
            </a:r>
            <a:r>
              <a:rPr lang="en-US" err="1"/>
              <a:t>permite</a:t>
            </a:r>
            <a:r>
              <a:rPr lang="en-US"/>
              <a:t> </a:t>
            </a:r>
            <a:r>
              <a:rPr lang="en-US" err="1"/>
              <a:t>exportar</a:t>
            </a:r>
            <a:r>
              <a:rPr lang="en-US"/>
              <a:t> los </a:t>
            </a:r>
            <a:r>
              <a:rPr lang="en-US" err="1"/>
              <a:t>informes</a:t>
            </a:r>
            <a:r>
              <a:rPr lang="en-US"/>
              <a:t> a </a:t>
            </a:r>
            <a:r>
              <a:rPr lang="en-US" err="1"/>
              <a:t>tablas</a:t>
            </a:r>
            <a:r>
              <a:rPr lang="en-US"/>
              <a:t> en </a:t>
            </a:r>
            <a:r>
              <a:rPr lang="en-US" err="1"/>
              <a:t>formato</a:t>
            </a:r>
            <a:r>
              <a:rPr lang="en-US"/>
              <a:t> excel</a:t>
            </a:r>
          </a:p>
        </p:txBody>
      </p:sp>
    </p:spTree>
    <p:extLst>
      <p:ext uri="{BB962C8B-B14F-4D97-AF65-F5344CB8AC3E}">
        <p14:creationId xmlns:p14="http://schemas.microsoft.com/office/powerpoint/2010/main" val="226200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0E7B-19FC-4EF9-BB8E-BD4EBE2454CB}"/>
              </a:ext>
            </a:extLst>
          </p:cNvPr>
          <p:cNvSpPr>
            <a:spLocks noGrp="1"/>
          </p:cNvSpPr>
          <p:nvPr>
            <p:ph type="title"/>
          </p:nvPr>
        </p:nvSpPr>
        <p:spPr/>
        <p:txBody>
          <a:bodyPr>
            <a:normAutofit/>
          </a:bodyPr>
          <a:lstStyle/>
          <a:p>
            <a:r>
              <a:rPr lang="en-US" sz="4800"/>
              <a:t>EXCEL DE LOS FORMATOS ANTERIORES</a:t>
            </a:r>
          </a:p>
        </p:txBody>
      </p:sp>
      <p:pic>
        <p:nvPicPr>
          <p:cNvPr id="6" name="Picture 6" descr="A screenshot of a cell phone&#10;&#10;Description generated with very high confidence">
            <a:extLst>
              <a:ext uri="{FF2B5EF4-FFF2-40B4-BE49-F238E27FC236}">
                <a16:creationId xmlns:a16="http://schemas.microsoft.com/office/drawing/2014/main" id="{B0CA58E4-4318-4D20-A92D-6101206B0BC7}"/>
              </a:ext>
            </a:extLst>
          </p:cNvPr>
          <p:cNvPicPr>
            <a:picLocks noGrp="1" noChangeAspect="1"/>
          </p:cNvPicPr>
          <p:nvPr>
            <p:ph sz="half" idx="2"/>
          </p:nvPr>
        </p:nvPicPr>
        <p:blipFill>
          <a:blip r:embed="rId2"/>
          <a:stretch>
            <a:fillRect/>
          </a:stretch>
        </p:blipFill>
        <p:spPr>
          <a:xfrm>
            <a:off x="6647796" y="3334785"/>
            <a:ext cx="4800600" cy="1521929"/>
          </a:xfrm>
        </p:spPr>
      </p:pic>
      <p:pic>
        <p:nvPicPr>
          <p:cNvPr id="7" name="Picture 7" descr="A screenshot of a cell phone&#10;&#10;Description generated with very high confidence">
            <a:extLst>
              <a:ext uri="{FF2B5EF4-FFF2-40B4-BE49-F238E27FC236}">
                <a16:creationId xmlns:a16="http://schemas.microsoft.com/office/drawing/2014/main" id="{6B96F35D-939B-416C-B211-512F885AC12B}"/>
              </a:ext>
            </a:extLst>
          </p:cNvPr>
          <p:cNvPicPr>
            <a:picLocks noChangeAspect="1"/>
          </p:cNvPicPr>
          <p:nvPr/>
        </p:nvPicPr>
        <p:blipFill>
          <a:blip r:embed="rId3"/>
          <a:stretch>
            <a:fillRect/>
          </a:stretch>
        </p:blipFill>
        <p:spPr>
          <a:xfrm>
            <a:off x="1302589" y="2818928"/>
            <a:ext cx="4468482" cy="2341577"/>
          </a:xfrm>
          <a:prstGeom prst="rect">
            <a:avLst/>
          </a:prstGeom>
        </p:spPr>
      </p:pic>
    </p:spTree>
    <p:extLst>
      <p:ext uri="{BB962C8B-B14F-4D97-AF65-F5344CB8AC3E}">
        <p14:creationId xmlns:p14="http://schemas.microsoft.com/office/powerpoint/2010/main" val="524035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33C26-7419-4108-8170-BD7BD56EDBBD}"/>
              </a:ext>
            </a:extLst>
          </p:cNvPr>
          <p:cNvSpPr>
            <a:spLocks noGrp="1"/>
          </p:cNvSpPr>
          <p:nvPr>
            <p:ph type="title"/>
          </p:nvPr>
        </p:nvSpPr>
        <p:spPr/>
        <p:txBody>
          <a:bodyPr/>
          <a:lstStyle/>
          <a:p>
            <a:r>
              <a:rPr lang="en-US"/>
              <a:t>LIKES Y COMENTARIOS</a:t>
            </a:r>
          </a:p>
        </p:txBody>
      </p:sp>
    </p:spTree>
    <p:extLst>
      <p:ext uri="{BB962C8B-B14F-4D97-AF65-F5344CB8AC3E}">
        <p14:creationId xmlns:p14="http://schemas.microsoft.com/office/powerpoint/2010/main" val="1107236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078B27-B45E-49AB-9938-34D5A9E30FD1}"/>
              </a:ext>
            </a:extLst>
          </p:cNvPr>
          <p:cNvSpPr>
            <a:spLocks noGrp="1"/>
          </p:cNvSpPr>
          <p:nvPr>
            <p:ph type="title"/>
          </p:nvPr>
        </p:nvSpPr>
        <p:spPr>
          <a:xfrm>
            <a:off x="1107904" y="475189"/>
            <a:ext cx="4882422" cy="1492132"/>
          </a:xfrm>
        </p:spPr>
        <p:txBody>
          <a:bodyPr>
            <a:normAutofit/>
          </a:bodyPr>
          <a:lstStyle/>
          <a:p>
            <a:r>
              <a:rPr lang="en-US"/>
              <a:t>LIKES</a:t>
            </a:r>
          </a:p>
        </p:txBody>
      </p:sp>
      <p:sp>
        <p:nvSpPr>
          <p:cNvPr id="12" name="Rectangle 11">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E5034F69-85F8-4453-9BC3-C33C065916B1}"/>
              </a:ext>
            </a:extLst>
          </p:cNvPr>
          <p:cNvSpPr>
            <a:spLocks noGrp="1"/>
          </p:cNvSpPr>
          <p:nvPr>
            <p:ph idx="1"/>
          </p:nvPr>
        </p:nvSpPr>
        <p:spPr>
          <a:xfrm>
            <a:off x="1064772" y="1718094"/>
            <a:ext cx="4964065" cy="3212592"/>
          </a:xfrm>
        </p:spPr>
        <p:txBody>
          <a:bodyPr vert="horz" lIns="91440" tIns="45720" rIns="91440" bIns="45720" rtlCol="0" anchor="t">
            <a:noAutofit/>
          </a:bodyPr>
          <a:lstStyle/>
          <a:p>
            <a:r>
              <a:rPr lang="en-US" sz="2800">
                <a:solidFill>
                  <a:schemeClr val="tx1">
                    <a:lumMod val="85000"/>
                    <a:lumOff val="15000"/>
                  </a:schemeClr>
                </a:solidFill>
              </a:rPr>
              <a:t>Los usuario pueden seguir la inciativa que más le impacto dandole al boto de LIKE</a:t>
            </a:r>
          </a:p>
          <a:p>
            <a:r>
              <a:rPr lang="en-US" sz="2800">
                <a:solidFill>
                  <a:schemeClr val="tx1">
                    <a:lumMod val="85000"/>
                    <a:lumOff val="15000"/>
                  </a:schemeClr>
                </a:solidFill>
              </a:rPr>
              <a:t>Este boton se encuentra en la mayoria de ventenas donde se da una descripcion detallada de la inciativa</a:t>
            </a:r>
          </a:p>
          <a:p>
            <a:r>
              <a:rPr lang="en-US" sz="2800">
                <a:solidFill>
                  <a:schemeClr val="tx1">
                    <a:lumMod val="85000"/>
                    <a:lumOff val="15000"/>
                  </a:schemeClr>
                </a:solidFill>
              </a:rPr>
              <a:t>El usuario puede mirar cuantos likes tiene la inciativa</a:t>
            </a:r>
          </a:p>
        </p:txBody>
      </p:sp>
      <p:sp>
        <p:nvSpPr>
          <p:cNvPr id="14"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90140"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pic>
        <p:nvPicPr>
          <p:cNvPr id="7" name="Graphic 6" descr="Thumbs Up Sign">
            <a:extLst>
              <a:ext uri="{FF2B5EF4-FFF2-40B4-BE49-F238E27FC236}">
                <a16:creationId xmlns:a16="http://schemas.microsoft.com/office/drawing/2014/main" id="{A53E1D6B-7D90-4DC5-A902-DAFF6A8F94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99261" y="1619392"/>
            <a:ext cx="3217333" cy="3217333"/>
          </a:xfrm>
          <a:prstGeom prst="rect">
            <a:avLst/>
          </a:prstGeom>
        </p:spPr>
      </p:pic>
    </p:spTree>
    <p:extLst>
      <p:ext uri="{BB962C8B-B14F-4D97-AF65-F5344CB8AC3E}">
        <p14:creationId xmlns:p14="http://schemas.microsoft.com/office/powerpoint/2010/main" val="3295362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AF7BEE45-96D8-41AC-A217-0381FB846A08}"/>
              </a:ext>
            </a:extLst>
          </p:cNvPr>
          <p:cNvPicPr>
            <a:picLocks noGrp="1" noChangeAspect="1"/>
          </p:cNvPicPr>
          <p:nvPr>
            <p:ph idx="1"/>
          </p:nvPr>
        </p:nvPicPr>
        <p:blipFill>
          <a:blip r:embed="rId2"/>
          <a:stretch>
            <a:fillRect/>
          </a:stretch>
        </p:blipFill>
        <p:spPr>
          <a:xfrm>
            <a:off x="1577072" y="1164567"/>
            <a:ext cx="10059495" cy="4686270"/>
          </a:xfrm>
        </p:spPr>
      </p:pic>
      <p:sp>
        <p:nvSpPr>
          <p:cNvPr id="6" name="Rectangle 5">
            <a:extLst>
              <a:ext uri="{FF2B5EF4-FFF2-40B4-BE49-F238E27FC236}">
                <a16:creationId xmlns:a16="http://schemas.microsoft.com/office/drawing/2014/main" id="{DB2262F1-1C2D-49D6-9FB8-0253FA415330}"/>
              </a:ext>
            </a:extLst>
          </p:cNvPr>
          <p:cNvSpPr/>
          <p:nvPr/>
        </p:nvSpPr>
        <p:spPr>
          <a:xfrm>
            <a:off x="9919658" y="2220582"/>
            <a:ext cx="1265207" cy="517584"/>
          </a:xfrm>
          <a:prstGeom prst="rect">
            <a:avLst/>
          </a:prstGeom>
          <a:noFill/>
          <a:ln w="28575">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0007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social media post&#10;&#10;Description generated with very high confidence">
            <a:extLst>
              <a:ext uri="{FF2B5EF4-FFF2-40B4-BE49-F238E27FC236}">
                <a16:creationId xmlns:a16="http://schemas.microsoft.com/office/drawing/2014/main" id="{D87A83E1-2868-4064-AE98-66028972E2F0}"/>
              </a:ext>
            </a:extLst>
          </p:cNvPr>
          <p:cNvPicPr>
            <a:picLocks noGrp="1" noChangeAspect="1"/>
          </p:cNvPicPr>
          <p:nvPr>
            <p:ph idx="1"/>
          </p:nvPr>
        </p:nvPicPr>
        <p:blipFill>
          <a:blip r:embed="rId2"/>
          <a:stretch>
            <a:fillRect/>
          </a:stretch>
        </p:blipFill>
        <p:spPr>
          <a:xfrm>
            <a:off x="1716517" y="1480869"/>
            <a:ext cx="9924380" cy="4686270"/>
          </a:xfrm>
        </p:spPr>
      </p:pic>
      <p:sp>
        <p:nvSpPr>
          <p:cNvPr id="6" name="Rectangle 5">
            <a:extLst>
              <a:ext uri="{FF2B5EF4-FFF2-40B4-BE49-F238E27FC236}">
                <a16:creationId xmlns:a16="http://schemas.microsoft.com/office/drawing/2014/main" id="{D5997440-2882-4800-8C99-E012B661DC0D}"/>
              </a:ext>
            </a:extLst>
          </p:cNvPr>
          <p:cNvSpPr/>
          <p:nvPr/>
        </p:nvSpPr>
        <p:spPr>
          <a:xfrm>
            <a:off x="9991545" y="2666279"/>
            <a:ext cx="1380225" cy="388187"/>
          </a:xfrm>
          <a:prstGeom prst="rect">
            <a:avLst/>
          </a:prstGeom>
          <a:noFill/>
          <a:ln w="28575">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58157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social media post&#10;&#10;Description generated with very high confidence">
            <a:extLst>
              <a:ext uri="{FF2B5EF4-FFF2-40B4-BE49-F238E27FC236}">
                <a16:creationId xmlns:a16="http://schemas.microsoft.com/office/drawing/2014/main" id="{8726C9A7-2244-4078-824A-8ABEAABD8123}"/>
              </a:ext>
            </a:extLst>
          </p:cNvPr>
          <p:cNvPicPr>
            <a:picLocks noGrp="1" noChangeAspect="1"/>
          </p:cNvPicPr>
          <p:nvPr>
            <p:ph idx="1"/>
          </p:nvPr>
        </p:nvPicPr>
        <p:blipFill>
          <a:blip r:embed="rId2"/>
          <a:stretch>
            <a:fillRect/>
          </a:stretch>
        </p:blipFill>
        <p:spPr>
          <a:xfrm>
            <a:off x="1223554" y="1164567"/>
            <a:ext cx="10421476" cy="4758157"/>
          </a:xfrm>
        </p:spPr>
      </p:pic>
      <p:sp>
        <p:nvSpPr>
          <p:cNvPr id="6" name="Rectangle 5">
            <a:extLst>
              <a:ext uri="{FF2B5EF4-FFF2-40B4-BE49-F238E27FC236}">
                <a16:creationId xmlns:a16="http://schemas.microsoft.com/office/drawing/2014/main" id="{CE91A763-F064-427D-BCA3-B2E6E4897589}"/>
              </a:ext>
            </a:extLst>
          </p:cNvPr>
          <p:cNvSpPr/>
          <p:nvPr/>
        </p:nvSpPr>
        <p:spPr>
          <a:xfrm>
            <a:off x="1408262" y="2249337"/>
            <a:ext cx="546339" cy="747622"/>
          </a:xfrm>
          <a:prstGeom prst="rect">
            <a:avLst/>
          </a:prstGeom>
          <a:noFill/>
          <a:ln w="28575">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1860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6AC445-8979-4221-A822-85ACE125601B}"/>
              </a:ext>
            </a:extLst>
          </p:cNvPr>
          <p:cNvSpPr>
            <a:spLocks noGrp="1"/>
          </p:cNvSpPr>
          <p:nvPr>
            <p:ph type="title"/>
          </p:nvPr>
        </p:nvSpPr>
        <p:spPr/>
        <p:txBody>
          <a:bodyPr/>
          <a:lstStyle/>
          <a:p>
            <a:r>
              <a:rPr lang="es-ES"/>
              <a:t>Puntos importantes</a:t>
            </a:r>
            <a:endParaRPr lang="es-CO"/>
          </a:p>
        </p:txBody>
      </p:sp>
      <p:sp>
        <p:nvSpPr>
          <p:cNvPr id="3" name="Marcador de contenido 2">
            <a:extLst>
              <a:ext uri="{FF2B5EF4-FFF2-40B4-BE49-F238E27FC236}">
                <a16:creationId xmlns:a16="http://schemas.microsoft.com/office/drawing/2014/main" id="{3DD89E9A-D2C4-4C02-8E3D-56153EC65EE1}"/>
              </a:ext>
            </a:extLst>
          </p:cNvPr>
          <p:cNvSpPr>
            <a:spLocks noGrp="1"/>
          </p:cNvSpPr>
          <p:nvPr>
            <p:ph idx="1"/>
          </p:nvPr>
        </p:nvSpPr>
        <p:spPr>
          <a:xfrm>
            <a:off x="1006839" y="1632204"/>
            <a:ext cx="10178322" cy="4843411"/>
          </a:xfrm>
        </p:spPr>
        <p:txBody>
          <a:bodyPr>
            <a:normAutofit/>
          </a:bodyPr>
          <a:lstStyle/>
          <a:p>
            <a:pPr marL="0" indent="0">
              <a:buNone/>
            </a:pPr>
            <a:r>
              <a:rPr lang="es-ES" sz="3200"/>
              <a:t>A continuación destacaremos las mejores funcionalidades de nuestra aplicación, lo que la hace mas eficiente que las del mercado.</a:t>
            </a:r>
          </a:p>
          <a:p>
            <a:pPr marL="0" indent="0">
              <a:buNone/>
            </a:pPr>
            <a:endParaRPr lang="es-ES" sz="3200"/>
          </a:p>
          <a:p>
            <a:pPr>
              <a:buFontTx/>
              <a:buChar char="-"/>
            </a:pPr>
            <a:r>
              <a:rPr lang="es-ES" sz="3200"/>
              <a:t>Seguridad</a:t>
            </a:r>
            <a:endParaRPr lang="es-ES" sz="3000"/>
          </a:p>
          <a:p>
            <a:pPr>
              <a:buFontTx/>
              <a:buChar char="-"/>
            </a:pPr>
            <a:r>
              <a:rPr lang="es-ES" sz="3200"/>
              <a:t>Agregar y consultar</a:t>
            </a:r>
          </a:p>
          <a:p>
            <a:pPr>
              <a:buFontTx/>
              <a:buChar char="-"/>
            </a:pPr>
            <a:r>
              <a:rPr lang="es-ES" sz="3200"/>
              <a:t>Agrupar</a:t>
            </a:r>
          </a:p>
          <a:p>
            <a:pPr>
              <a:buFontTx/>
              <a:buChar char="-"/>
            </a:pPr>
            <a:r>
              <a:rPr lang="es-ES" sz="3200" err="1"/>
              <a:t>Likes</a:t>
            </a:r>
            <a:r>
              <a:rPr lang="es-ES" sz="3200"/>
              <a:t> y comentarios</a:t>
            </a:r>
            <a:r>
              <a:rPr lang="es-ES"/>
              <a:t>.</a:t>
            </a:r>
          </a:p>
        </p:txBody>
      </p:sp>
      <p:pic>
        <p:nvPicPr>
          <p:cNvPr id="5" name="Imagen 4">
            <a:extLst>
              <a:ext uri="{FF2B5EF4-FFF2-40B4-BE49-F238E27FC236}">
                <a16:creationId xmlns:a16="http://schemas.microsoft.com/office/drawing/2014/main" id="{700D7EFB-F1E5-4681-A846-2610DAD55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4466" y="3244461"/>
            <a:ext cx="5255856" cy="3046615"/>
          </a:xfrm>
          <a:prstGeom prst="rect">
            <a:avLst/>
          </a:prstGeom>
        </p:spPr>
      </p:pic>
    </p:spTree>
    <p:extLst>
      <p:ext uri="{BB962C8B-B14F-4D97-AF65-F5344CB8AC3E}">
        <p14:creationId xmlns:p14="http://schemas.microsoft.com/office/powerpoint/2010/main" val="3316758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AF64FE-6C62-4E6B-A162-2C5315C95511}"/>
              </a:ext>
            </a:extLst>
          </p:cNvPr>
          <p:cNvSpPr>
            <a:spLocks noGrp="1"/>
          </p:cNvSpPr>
          <p:nvPr>
            <p:ph type="title"/>
          </p:nvPr>
        </p:nvSpPr>
        <p:spPr>
          <a:xfrm>
            <a:off x="1093527" y="518321"/>
            <a:ext cx="4882422" cy="1492132"/>
          </a:xfrm>
        </p:spPr>
        <p:txBody>
          <a:bodyPr>
            <a:normAutofit/>
          </a:bodyPr>
          <a:lstStyle/>
          <a:p>
            <a:r>
              <a:rPr lang="en-US"/>
              <a:t>comments</a:t>
            </a:r>
          </a:p>
        </p:txBody>
      </p:sp>
      <p:sp>
        <p:nvSpPr>
          <p:cNvPr id="13" name="Rectangle 12">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a:extLst>
              <a:ext uri="{FF2B5EF4-FFF2-40B4-BE49-F238E27FC236}">
                <a16:creationId xmlns:a16="http://schemas.microsoft.com/office/drawing/2014/main" id="{59AD9959-5A91-4FDE-91B0-6382754DC8A7}"/>
              </a:ext>
            </a:extLst>
          </p:cNvPr>
          <p:cNvSpPr>
            <a:spLocks noGrp="1"/>
          </p:cNvSpPr>
          <p:nvPr>
            <p:ph idx="1"/>
          </p:nvPr>
        </p:nvSpPr>
        <p:spPr>
          <a:xfrm>
            <a:off x="1093527" y="1430547"/>
            <a:ext cx="4964065" cy="3212592"/>
          </a:xfrm>
        </p:spPr>
        <p:txBody>
          <a:bodyPr vert="horz" lIns="91440" tIns="45720" rIns="91440" bIns="45720" rtlCol="0" anchor="t">
            <a:noAutofit/>
          </a:bodyPr>
          <a:lstStyle/>
          <a:p>
            <a:r>
              <a:rPr lang="en-US" sz="2800">
                <a:solidFill>
                  <a:schemeClr val="tx1">
                    <a:lumMod val="85000"/>
                    <a:lumOff val="15000"/>
                  </a:schemeClr>
                </a:solidFill>
              </a:rPr>
              <a:t>Cuando el usuario quiera aportar ideas nuevas que puedan ayudar al desarrollo del iniciativa, el puede registrarlo por medio de uno o varios comentarios.</a:t>
            </a:r>
          </a:p>
          <a:p>
            <a:endParaRPr lang="en-US" sz="2800">
              <a:solidFill>
                <a:schemeClr val="tx1">
                  <a:lumMod val="85000"/>
                  <a:lumOff val="15000"/>
                </a:schemeClr>
              </a:solidFill>
            </a:endParaRPr>
          </a:p>
          <a:p>
            <a:r>
              <a:rPr lang="en-US" sz="2800">
                <a:solidFill>
                  <a:schemeClr val="tx1">
                    <a:lumMod val="85000"/>
                    <a:lumOff val="15000"/>
                  </a:schemeClr>
                </a:solidFill>
              </a:rPr>
              <a:t>Tambien puede consultar los comentaios que se generan por cada inciativa</a:t>
            </a:r>
          </a:p>
        </p:txBody>
      </p:sp>
      <p:sp>
        <p:nvSpPr>
          <p:cNvPr id="15"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90140"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pic>
        <p:nvPicPr>
          <p:cNvPr id="4" name="Graphic 4" descr="Comment Add">
            <a:extLst>
              <a:ext uri="{FF2B5EF4-FFF2-40B4-BE49-F238E27FC236}">
                <a16:creationId xmlns:a16="http://schemas.microsoft.com/office/drawing/2014/main" id="{366404E0-002B-41B6-A07B-FEE589DFEF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9261" y="1619392"/>
            <a:ext cx="3217333" cy="3217333"/>
          </a:xfrm>
          <a:prstGeom prst="rect">
            <a:avLst/>
          </a:prstGeom>
        </p:spPr>
      </p:pic>
    </p:spTree>
    <p:extLst>
      <p:ext uri="{BB962C8B-B14F-4D97-AF65-F5344CB8AC3E}">
        <p14:creationId xmlns:p14="http://schemas.microsoft.com/office/powerpoint/2010/main" val="1067240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DDC3BC68-7D69-4917-90B2-F4F025D72A81}"/>
              </a:ext>
            </a:extLst>
          </p:cNvPr>
          <p:cNvPicPr>
            <a:picLocks noGrp="1" noChangeAspect="1"/>
          </p:cNvPicPr>
          <p:nvPr>
            <p:ph idx="1"/>
          </p:nvPr>
        </p:nvPicPr>
        <p:blipFill>
          <a:blip r:embed="rId2"/>
          <a:stretch>
            <a:fillRect/>
          </a:stretch>
        </p:blipFill>
        <p:spPr>
          <a:xfrm>
            <a:off x="1408694" y="819510"/>
            <a:ext cx="10051195" cy="4614383"/>
          </a:xfrm>
        </p:spPr>
      </p:pic>
      <p:sp>
        <p:nvSpPr>
          <p:cNvPr id="6" name="Rectangle 5">
            <a:extLst>
              <a:ext uri="{FF2B5EF4-FFF2-40B4-BE49-F238E27FC236}">
                <a16:creationId xmlns:a16="http://schemas.microsoft.com/office/drawing/2014/main" id="{E2E8FCA0-6C75-4F06-A73A-BB2FE6E1B6EC}"/>
              </a:ext>
            </a:extLst>
          </p:cNvPr>
          <p:cNvSpPr/>
          <p:nvPr/>
        </p:nvSpPr>
        <p:spPr>
          <a:xfrm>
            <a:off x="9905281" y="2119941"/>
            <a:ext cx="733244" cy="862640"/>
          </a:xfrm>
          <a:prstGeom prst="rect">
            <a:avLst/>
          </a:prstGeom>
          <a:noFill/>
          <a:ln w="28575">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07705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BD8DF6ED-B5A5-4B46-B75F-49D2B7D0F5D0}"/>
              </a:ext>
            </a:extLst>
          </p:cNvPr>
          <p:cNvPicPr>
            <a:picLocks noGrp="1" noChangeAspect="1"/>
          </p:cNvPicPr>
          <p:nvPr>
            <p:ph idx="1"/>
          </p:nvPr>
        </p:nvPicPr>
        <p:blipFill>
          <a:blip r:embed="rId2"/>
          <a:stretch>
            <a:fillRect/>
          </a:stretch>
        </p:blipFill>
        <p:spPr>
          <a:xfrm>
            <a:off x="949754" y="1894690"/>
            <a:ext cx="10897189" cy="3269157"/>
          </a:xfrm>
        </p:spPr>
      </p:pic>
      <p:sp>
        <p:nvSpPr>
          <p:cNvPr id="6" name="Rectangle 5">
            <a:extLst>
              <a:ext uri="{FF2B5EF4-FFF2-40B4-BE49-F238E27FC236}">
                <a16:creationId xmlns:a16="http://schemas.microsoft.com/office/drawing/2014/main" id="{9E04A845-508A-4088-8864-314065E0FA4A}"/>
              </a:ext>
            </a:extLst>
          </p:cNvPr>
          <p:cNvSpPr/>
          <p:nvPr/>
        </p:nvSpPr>
        <p:spPr>
          <a:xfrm>
            <a:off x="2098375" y="3572054"/>
            <a:ext cx="3623092" cy="474453"/>
          </a:xfrm>
          <a:prstGeom prst="rect">
            <a:avLst/>
          </a:prstGeom>
          <a:noFill/>
          <a:ln w="28575">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7ED3836A-5494-4051-BB39-14113EB0C1A4}"/>
              </a:ext>
            </a:extLst>
          </p:cNvPr>
          <p:cNvSpPr/>
          <p:nvPr/>
        </p:nvSpPr>
        <p:spPr>
          <a:xfrm>
            <a:off x="2213394" y="4118394"/>
            <a:ext cx="2055960" cy="474452"/>
          </a:xfrm>
          <a:prstGeom prst="rect">
            <a:avLst/>
          </a:prstGeom>
          <a:noFill/>
          <a:ln w="28575">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59430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D115566B-9D96-4C87-BEF7-91CF7659B12F}"/>
              </a:ext>
            </a:extLst>
          </p:cNvPr>
          <p:cNvPicPr>
            <a:picLocks noGrp="1" noChangeAspect="1"/>
          </p:cNvPicPr>
          <p:nvPr>
            <p:ph idx="1"/>
          </p:nvPr>
        </p:nvPicPr>
        <p:blipFill>
          <a:blip r:embed="rId2"/>
          <a:stretch>
            <a:fillRect/>
          </a:stretch>
        </p:blipFill>
        <p:spPr>
          <a:xfrm>
            <a:off x="847509" y="1552756"/>
            <a:ext cx="11130432" cy="4226194"/>
          </a:xfrm>
        </p:spPr>
      </p:pic>
      <p:sp>
        <p:nvSpPr>
          <p:cNvPr id="6" name="Rectangle 5">
            <a:extLst>
              <a:ext uri="{FF2B5EF4-FFF2-40B4-BE49-F238E27FC236}">
                <a16:creationId xmlns:a16="http://schemas.microsoft.com/office/drawing/2014/main" id="{2B942FA9-21CA-4760-B78F-136B9E4F2CC9}"/>
              </a:ext>
            </a:extLst>
          </p:cNvPr>
          <p:cNvSpPr/>
          <p:nvPr/>
        </p:nvSpPr>
        <p:spPr>
          <a:xfrm>
            <a:off x="10739168" y="2795677"/>
            <a:ext cx="977659" cy="948904"/>
          </a:xfrm>
          <a:prstGeom prst="rect">
            <a:avLst/>
          </a:prstGeom>
          <a:noFill/>
          <a:ln w="28575">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67737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F6BAAC10-0F01-498D-B7B0-BB49B4C61D35}"/>
              </a:ext>
            </a:extLst>
          </p:cNvPr>
          <p:cNvPicPr>
            <a:picLocks noGrp="1" noChangeAspect="1"/>
          </p:cNvPicPr>
          <p:nvPr>
            <p:ph idx="1"/>
          </p:nvPr>
        </p:nvPicPr>
        <p:blipFill>
          <a:blip r:embed="rId2"/>
          <a:stretch>
            <a:fillRect/>
          </a:stretch>
        </p:blipFill>
        <p:spPr>
          <a:xfrm>
            <a:off x="777225" y="2252853"/>
            <a:ext cx="11098473" cy="3372339"/>
          </a:xfrm>
        </p:spPr>
      </p:pic>
      <p:sp>
        <p:nvSpPr>
          <p:cNvPr id="6" name="Rectangle 5">
            <a:extLst>
              <a:ext uri="{FF2B5EF4-FFF2-40B4-BE49-F238E27FC236}">
                <a16:creationId xmlns:a16="http://schemas.microsoft.com/office/drawing/2014/main" id="{17C8E86B-24F3-4B03-9415-FE05D24BA7E5}"/>
              </a:ext>
            </a:extLst>
          </p:cNvPr>
          <p:cNvSpPr/>
          <p:nvPr/>
        </p:nvSpPr>
        <p:spPr>
          <a:xfrm>
            <a:off x="1437017" y="5268582"/>
            <a:ext cx="2487282" cy="345057"/>
          </a:xfrm>
          <a:prstGeom prst="rect">
            <a:avLst/>
          </a:prstGeom>
          <a:noFill/>
          <a:ln w="28575">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04888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0" name="Rectangle 19">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D2932E9C-BCE7-4564-84F6-CBA75E8B0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Rectangle 23">
            <a:extLst>
              <a:ext uri="{FF2B5EF4-FFF2-40B4-BE49-F238E27FC236}">
                <a16:creationId xmlns:a16="http://schemas.microsoft.com/office/drawing/2014/main" id="{AFC7A8FD-E375-431A-898D-F728F0948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3D747-F144-4BF3-B0D9-38AC0AE5D96F}"/>
              </a:ext>
            </a:extLst>
          </p:cNvPr>
          <p:cNvSpPr>
            <a:spLocks noGrp="1"/>
          </p:cNvSpPr>
          <p:nvPr>
            <p:ph type="title"/>
          </p:nvPr>
        </p:nvSpPr>
        <p:spPr>
          <a:xfrm>
            <a:off x="729587" y="986216"/>
            <a:ext cx="5235575" cy="4394988"/>
          </a:xfrm>
        </p:spPr>
        <p:txBody>
          <a:bodyPr vert="horz" lIns="91440" tIns="45720" rIns="91440" bIns="45720" rtlCol="0" anchor="ctr">
            <a:normAutofit/>
          </a:bodyPr>
          <a:lstStyle/>
          <a:p>
            <a:r>
              <a:rPr lang="en-US" sz="5000" spc="800"/>
              <a:t>Si la iniciativa no tiene comentarios</a:t>
            </a:r>
          </a:p>
        </p:txBody>
      </p:sp>
      <p:sp>
        <p:nvSpPr>
          <p:cNvPr id="26" name="Rectangle 25">
            <a:extLst>
              <a:ext uri="{FF2B5EF4-FFF2-40B4-BE49-F238E27FC236}">
                <a16:creationId xmlns:a16="http://schemas.microsoft.com/office/drawing/2014/main" id="{98C621E2-C9A1-42DB-B77B-FDEC40996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Freeform 6">
            <a:extLst>
              <a:ext uri="{FF2B5EF4-FFF2-40B4-BE49-F238E27FC236}">
                <a16:creationId xmlns:a16="http://schemas.microsoft.com/office/drawing/2014/main" id="{B85FBED9-5297-4759-B2C0-B6C973023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90140"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pic>
        <p:nvPicPr>
          <p:cNvPr id="4" name="Picture 4" descr="A screenshot of a cell phone&#10;&#10;Description generated with very high confidence">
            <a:extLst>
              <a:ext uri="{FF2B5EF4-FFF2-40B4-BE49-F238E27FC236}">
                <a16:creationId xmlns:a16="http://schemas.microsoft.com/office/drawing/2014/main" id="{36E046C6-93EC-4832-AEBB-D6B4AA595708}"/>
              </a:ext>
            </a:extLst>
          </p:cNvPr>
          <p:cNvPicPr>
            <a:picLocks noChangeAspect="1"/>
          </p:cNvPicPr>
          <p:nvPr/>
        </p:nvPicPr>
        <p:blipFill rotWithShape="1">
          <a:blip r:embed="rId2"/>
          <a:srcRect l="75560" r="3740" b="-1"/>
          <a:stretch/>
        </p:blipFill>
        <p:spPr>
          <a:xfrm>
            <a:off x="7653837" y="1216826"/>
            <a:ext cx="2722558" cy="3864313"/>
          </a:xfrm>
          <a:prstGeom prst="rect">
            <a:avLst/>
          </a:prstGeom>
        </p:spPr>
      </p:pic>
    </p:spTree>
    <p:extLst>
      <p:ext uri="{BB962C8B-B14F-4D97-AF65-F5344CB8AC3E}">
        <p14:creationId xmlns:p14="http://schemas.microsoft.com/office/powerpoint/2010/main" val="2086879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310A4E0E-502E-444B-B37E-40557A266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9">
            <a:extLst>
              <a:ext uri="{FF2B5EF4-FFF2-40B4-BE49-F238E27FC236}">
                <a16:creationId xmlns:a16="http://schemas.microsoft.com/office/drawing/2014/main" id="{0BA68F03-D88C-4F27-AD65-034133F1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97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1">
            <a:extLst>
              <a:ext uri="{FF2B5EF4-FFF2-40B4-BE49-F238E27FC236}">
                <a16:creationId xmlns:a16="http://schemas.microsoft.com/office/drawing/2014/main" id="{B4DB13C2-D61D-4A8D-B973-BE6546C7B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55266"/>
            <a:ext cx="2313214" cy="5947468"/>
          </a:xfrm>
          <a:custGeom>
            <a:avLst/>
            <a:gdLst>
              <a:gd name="connsiteX0" fmla="*/ 162291 w 2313214"/>
              <a:gd name="connsiteY0" fmla="*/ 0 h 5947468"/>
              <a:gd name="connsiteX1" fmla="*/ 224243 w 2313214"/>
              <a:gd name="connsiteY1" fmla="*/ 1936 h 5947468"/>
              <a:gd name="connsiteX2" fmla="*/ 284260 w 2313214"/>
              <a:gd name="connsiteY2" fmla="*/ 9680 h 5947468"/>
              <a:gd name="connsiteX3" fmla="*/ 342341 w 2313214"/>
              <a:gd name="connsiteY3" fmla="*/ 27104 h 5947468"/>
              <a:gd name="connsiteX4" fmla="*/ 390742 w 2313214"/>
              <a:gd name="connsiteY4" fmla="*/ 52273 h 5947468"/>
              <a:gd name="connsiteX5" fmla="*/ 437206 w 2313214"/>
              <a:gd name="connsiteY5" fmla="*/ 85185 h 5947468"/>
              <a:gd name="connsiteX6" fmla="*/ 477863 w 2313214"/>
              <a:gd name="connsiteY6" fmla="*/ 123905 h 5947468"/>
              <a:gd name="connsiteX7" fmla="*/ 518519 w 2313214"/>
              <a:gd name="connsiteY7" fmla="*/ 168434 h 5947468"/>
              <a:gd name="connsiteX8" fmla="*/ 555304 w 2313214"/>
              <a:gd name="connsiteY8" fmla="*/ 214899 h 5947468"/>
              <a:gd name="connsiteX9" fmla="*/ 592088 w 2313214"/>
              <a:gd name="connsiteY9" fmla="*/ 263299 h 5947468"/>
              <a:gd name="connsiteX10" fmla="*/ 628873 w 2313214"/>
              <a:gd name="connsiteY10" fmla="*/ 311700 h 5947468"/>
              <a:gd name="connsiteX11" fmla="*/ 665657 w 2313214"/>
              <a:gd name="connsiteY11" fmla="*/ 358165 h 5947468"/>
              <a:gd name="connsiteX12" fmla="*/ 704378 w 2313214"/>
              <a:gd name="connsiteY12" fmla="*/ 402693 h 5947468"/>
              <a:gd name="connsiteX13" fmla="*/ 748906 w 2313214"/>
              <a:gd name="connsiteY13" fmla="*/ 441414 h 5947468"/>
              <a:gd name="connsiteX14" fmla="*/ 791499 w 2313214"/>
              <a:gd name="connsiteY14" fmla="*/ 476262 h 5947468"/>
              <a:gd name="connsiteX15" fmla="*/ 839899 w 2313214"/>
              <a:gd name="connsiteY15" fmla="*/ 503366 h 5947468"/>
              <a:gd name="connsiteX16" fmla="*/ 892172 w 2313214"/>
              <a:gd name="connsiteY16" fmla="*/ 526599 h 5947468"/>
              <a:gd name="connsiteX17" fmla="*/ 948317 w 2313214"/>
              <a:gd name="connsiteY17" fmla="*/ 545959 h 5947468"/>
              <a:gd name="connsiteX18" fmla="*/ 1006397 w 2313214"/>
              <a:gd name="connsiteY18" fmla="*/ 563383 h 5947468"/>
              <a:gd name="connsiteX19" fmla="*/ 1064478 w 2313214"/>
              <a:gd name="connsiteY19" fmla="*/ 578871 h 5947468"/>
              <a:gd name="connsiteX20" fmla="*/ 1124495 w 2313214"/>
              <a:gd name="connsiteY20" fmla="*/ 594360 h 5947468"/>
              <a:gd name="connsiteX21" fmla="*/ 1180640 w 2313214"/>
              <a:gd name="connsiteY21" fmla="*/ 611784 h 5947468"/>
              <a:gd name="connsiteX22" fmla="*/ 1236784 w 2313214"/>
              <a:gd name="connsiteY22" fmla="*/ 631144 h 5947468"/>
              <a:gd name="connsiteX23" fmla="*/ 1289057 w 2313214"/>
              <a:gd name="connsiteY23" fmla="*/ 654376 h 5947468"/>
              <a:gd name="connsiteX24" fmla="*/ 1335522 w 2313214"/>
              <a:gd name="connsiteY24" fmla="*/ 683417 h 5947468"/>
              <a:gd name="connsiteX25" fmla="*/ 1378114 w 2313214"/>
              <a:gd name="connsiteY25" fmla="*/ 718265 h 5947468"/>
              <a:gd name="connsiteX26" fmla="*/ 1412963 w 2313214"/>
              <a:gd name="connsiteY26" fmla="*/ 760858 h 5947468"/>
              <a:gd name="connsiteX27" fmla="*/ 1442003 w 2313214"/>
              <a:gd name="connsiteY27" fmla="*/ 807322 h 5947468"/>
              <a:gd name="connsiteX28" fmla="*/ 1465235 w 2313214"/>
              <a:gd name="connsiteY28" fmla="*/ 859595 h 5947468"/>
              <a:gd name="connsiteX29" fmla="*/ 1484596 w 2313214"/>
              <a:gd name="connsiteY29" fmla="*/ 915740 h 5947468"/>
              <a:gd name="connsiteX30" fmla="*/ 1502020 w 2313214"/>
              <a:gd name="connsiteY30" fmla="*/ 971884 h 5947468"/>
              <a:gd name="connsiteX31" fmla="*/ 1517508 w 2313214"/>
              <a:gd name="connsiteY31" fmla="*/ 1031901 h 5947468"/>
              <a:gd name="connsiteX32" fmla="*/ 1532996 w 2313214"/>
              <a:gd name="connsiteY32" fmla="*/ 1089982 h 5947468"/>
              <a:gd name="connsiteX33" fmla="*/ 1550420 w 2313214"/>
              <a:gd name="connsiteY33" fmla="*/ 1148063 h 5947468"/>
              <a:gd name="connsiteX34" fmla="*/ 1569781 w 2313214"/>
              <a:gd name="connsiteY34" fmla="*/ 1204207 h 5947468"/>
              <a:gd name="connsiteX35" fmla="*/ 1593013 w 2313214"/>
              <a:gd name="connsiteY35" fmla="*/ 1256480 h 5947468"/>
              <a:gd name="connsiteX36" fmla="*/ 1620117 w 2313214"/>
              <a:gd name="connsiteY36" fmla="*/ 1304881 h 5947468"/>
              <a:gd name="connsiteX37" fmla="*/ 1654966 w 2313214"/>
              <a:gd name="connsiteY37" fmla="*/ 1347473 h 5947468"/>
              <a:gd name="connsiteX38" fmla="*/ 1693686 w 2313214"/>
              <a:gd name="connsiteY38" fmla="*/ 1392002 h 5947468"/>
              <a:gd name="connsiteX39" fmla="*/ 1738215 w 2313214"/>
              <a:gd name="connsiteY39" fmla="*/ 1430722 h 5947468"/>
              <a:gd name="connsiteX40" fmla="*/ 1784679 w 2313214"/>
              <a:gd name="connsiteY40" fmla="*/ 1467507 h 5947468"/>
              <a:gd name="connsiteX41" fmla="*/ 1835016 w 2313214"/>
              <a:gd name="connsiteY41" fmla="*/ 1504291 h 5947468"/>
              <a:gd name="connsiteX42" fmla="*/ 1883417 w 2313214"/>
              <a:gd name="connsiteY42" fmla="*/ 1541076 h 5947468"/>
              <a:gd name="connsiteX43" fmla="*/ 1929881 w 2313214"/>
              <a:gd name="connsiteY43" fmla="*/ 1577860 h 5947468"/>
              <a:gd name="connsiteX44" fmla="*/ 1974410 w 2313214"/>
              <a:gd name="connsiteY44" fmla="*/ 1618517 h 5947468"/>
              <a:gd name="connsiteX45" fmla="*/ 2013130 w 2313214"/>
              <a:gd name="connsiteY45" fmla="*/ 1659173 h 5947468"/>
              <a:gd name="connsiteX46" fmla="*/ 2046043 w 2313214"/>
              <a:gd name="connsiteY46" fmla="*/ 1705638 h 5947468"/>
              <a:gd name="connsiteX47" fmla="*/ 2071211 w 2313214"/>
              <a:gd name="connsiteY47" fmla="*/ 1754039 h 5947468"/>
              <a:gd name="connsiteX48" fmla="*/ 2088635 w 2313214"/>
              <a:gd name="connsiteY48" fmla="*/ 1812119 h 5947468"/>
              <a:gd name="connsiteX49" fmla="*/ 2096379 w 2313214"/>
              <a:gd name="connsiteY49" fmla="*/ 1872136 h 5947468"/>
              <a:gd name="connsiteX50" fmla="*/ 2098315 w 2313214"/>
              <a:gd name="connsiteY50" fmla="*/ 1934089 h 5947468"/>
              <a:gd name="connsiteX51" fmla="*/ 2092507 w 2313214"/>
              <a:gd name="connsiteY51" fmla="*/ 1999914 h 5947468"/>
              <a:gd name="connsiteX52" fmla="*/ 2084763 w 2313214"/>
              <a:gd name="connsiteY52" fmla="*/ 2065738 h 5947468"/>
              <a:gd name="connsiteX53" fmla="*/ 2075083 w 2313214"/>
              <a:gd name="connsiteY53" fmla="*/ 2131563 h 5947468"/>
              <a:gd name="connsiteX54" fmla="*/ 2067339 w 2313214"/>
              <a:gd name="connsiteY54" fmla="*/ 2197388 h 5947468"/>
              <a:gd name="connsiteX55" fmla="*/ 2063467 w 2313214"/>
              <a:gd name="connsiteY55" fmla="*/ 2263213 h 5947468"/>
              <a:gd name="connsiteX56" fmla="*/ 2063467 w 2313214"/>
              <a:gd name="connsiteY56" fmla="*/ 2327102 h 5947468"/>
              <a:gd name="connsiteX57" fmla="*/ 2071211 w 2313214"/>
              <a:gd name="connsiteY57" fmla="*/ 2387119 h 5947468"/>
              <a:gd name="connsiteX58" fmla="*/ 2086699 w 2313214"/>
              <a:gd name="connsiteY58" fmla="*/ 2447135 h 5947468"/>
              <a:gd name="connsiteX59" fmla="*/ 2109932 w 2313214"/>
              <a:gd name="connsiteY59" fmla="*/ 2503280 h 5947468"/>
              <a:gd name="connsiteX60" fmla="*/ 2140908 w 2313214"/>
              <a:gd name="connsiteY60" fmla="*/ 2561361 h 5947468"/>
              <a:gd name="connsiteX61" fmla="*/ 2171884 w 2313214"/>
              <a:gd name="connsiteY61" fmla="*/ 2619442 h 5947468"/>
              <a:gd name="connsiteX62" fmla="*/ 2206733 w 2313214"/>
              <a:gd name="connsiteY62" fmla="*/ 2677522 h 5947468"/>
              <a:gd name="connsiteX63" fmla="*/ 2239645 w 2313214"/>
              <a:gd name="connsiteY63" fmla="*/ 2733667 h 5947468"/>
              <a:gd name="connsiteX64" fmla="*/ 2268686 w 2313214"/>
              <a:gd name="connsiteY64" fmla="*/ 2793684 h 5947468"/>
              <a:gd name="connsiteX65" fmla="*/ 2291918 w 2313214"/>
              <a:gd name="connsiteY65" fmla="*/ 2851765 h 5947468"/>
              <a:gd name="connsiteX66" fmla="*/ 2307406 w 2313214"/>
              <a:gd name="connsiteY66" fmla="*/ 2911781 h 5947468"/>
              <a:gd name="connsiteX67" fmla="*/ 2313214 w 2313214"/>
              <a:gd name="connsiteY67" fmla="*/ 2973734 h 5947468"/>
              <a:gd name="connsiteX68" fmla="*/ 2307406 w 2313214"/>
              <a:gd name="connsiteY68" fmla="*/ 3035687 h 5947468"/>
              <a:gd name="connsiteX69" fmla="*/ 2291918 w 2313214"/>
              <a:gd name="connsiteY69" fmla="*/ 3095704 h 5947468"/>
              <a:gd name="connsiteX70" fmla="*/ 2268686 w 2313214"/>
              <a:gd name="connsiteY70" fmla="*/ 3153784 h 5947468"/>
              <a:gd name="connsiteX71" fmla="*/ 2239645 w 2313214"/>
              <a:gd name="connsiteY71" fmla="*/ 3213801 h 5947468"/>
              <a:gd name="connsiteX72" fmla="*/ 2206733 w 2313214"/>
              <a:gd name="connsiteY72" fmla="*/ 3269946 h 5947468"/>
              <a:gd name="connsiteX73" fmla="*/ 2171884 w 2313214"/>
              <a:gd name="connsiteY73" fmla="*/ 3328027 h 5947468"/>
              <a:gd name="connsiteX74" fmla="*/ 2140908 w 2313214"/>
              <a:gd name="connsiteY74" fmla="*/ 3386107 h 5947468"/>
              <a:gd name="connsiteX75" fmla="*/ 2109932 w 2313214"/>
              <a:gd name="connsiteY75" fmla="*/ 3444188 h 5947468"/>
              <a:gd name="connsiteX76" fmla="*/ 2086699 w 2313214"/>
              <a:gd name="connsiteY76" fmla="*/ 3500333 h 5947468"/>
              <a:gd name="connsiteX77" fmla="*/ 2071211 w 2313214"/>
              <a:gd name="connsiteY77" fmla="*/ 3560350 h 5947468"/>
              <a:gd name="connsiteX78" fmla="*/ 2063467 w 2313214"/>
              <a:gd name="connsiteY78" fmla="*/ 3620366 h 5947468"/>
              <a:gd name="connsiteX79" fmla="*/ 2063467 w 2313214"/>
              <a:gd name="connsiteY79" fmla="*/ 3684255 h 5947468"/>
              <a:gd name="connsiteX80" fmla="*/ 2067339 w 2313214"/>
              <a:gd name="connsiteY80" fmla="*/ 3750080 h 5947468"/>
              <a:gd name="connsiteX81" fmla="*/ 2075083 w 2313214"/>
              <a:gd name="connsiteY81" fmla="*/ 3815905 h 5947468"/>
              <a:gd name="connsiteX82" fmla="*/ 2084763 w 2313214"/>
              <a:gd name="connsiteY82" fmla="*/ 3881730 h 5947468"/>
              <a:gd name="connsiteX83" fmla="*/ 2092507 w 2313214"/>
              <a:gd name="connsiteY83" fmla="*/ 3947555 h 5947468"/>
              <a:gd name="connsiteX84" fmla="*/ 2098315 w 2313214"/>
              <a:gd name="connsiteY84" fmla="*/ 4013380 h 5947468"/>
              <a:gd name="connsiteX85" fmla="*/ 2096379 w 2313214"/>
              <a:gd name="connsiteY85" fmla="*/ 4075332 h 5947468"/>
              <a:gd name="connsiteX86" fmla="*/ 2088635 w 2313214"/>
              <a:gd name="connsiteY86" fmla="*/ 4135349 h 5947468"/>
              <a:gd name="connsiteX87" fmla="*/ 2071211 w 2313214"/>
              <a:gd name="connsiteY87" fmla="*/ 4193430 h 5947468"/>
              <a:gd name="connsiteX88" fmla="*/ 2046043 w 2313214"/>
              <a:gd name="connsiteY88" fmla="*/ 4241831 h 5947468"/>
              <a:gd name="connsiteX89" fmla="*/ 2013130 w 2313214"/>
              <a:gd name="connsiteY89" fmla="*/ 4288295 h 5947468"/>
              <a:gd name="connsiteX90" fmla="*/ 1974410 w 2313214"/>
              <a:gd name="connsiteY90" fmla="*/ 4328952 h 5947468"/>
              <a:gd name="connsiteX91" fmla="*/ 1929881 w 2313214"/>
              <a:gd name="connsiteY91" fmla="*/ 4369608 h 5947468"/>
              <a:gd name="connsiteX92" fmla="*/ 1883417 w 2313214"/>
              <a:gd name="connsiteY92" fmla="*/ 4406393 h 5947468"/>
              <a:gd name="connsiteX93" fmla="*/ 1835016 w 2313214"/>
              <a:gd name="connsiteY93" fmla="*/ 4443177 h 5947468"/>
              <a:gd name="connsiteX94" fmla="*/ 1784679 w 2313214"/>
              <a:gd name="connsiteY94" fmla="*/ 4479962 h 5947468"/>
              <a:gd name="connsiteX95" fmla="*/ 1738215 w 2313214"/>
              <a:gd name="connsiteY95" fmla="*/ 4516746 h 5947468"/>
              <a:gd name="connsiteX96" fmla="*/ 1693686 w 2313214"/>
              <a:gd name="connsiteY96" fmla="*/ 4555467 h 5947468"/>
              <a:gd name="connsiteX97" fmla="*/ 1654966 w 2313214"/>
              <a:gd name="connsiteY97" fmla="*/ 4599995 h 5947468"/>
              <a:gd name="connsiteX98" fmla="*/ 1620117 w 2313214"/>
              <a:gd name="connsiteY98" fmla="*/ 4642588 h 5947468"/>
              <a:gd name="connsiteX99" fmla="*/ 1593013 w 2313214"/>
              <a:gd name="connsiteY99" fmla="*/ 4690988 h 5947468"/>
              <a:gd name="connsiteX100" fmla="*/ 1569781 w 2313214"/>
              <a:gd name="connsiteY100" fmla="*/ 4743261 h 5947468"/>
              <a:gd name="connsiteX101" fmla="*/ 1550420 w 2313214"/>
              <a:gd name="connsiteY101" fmla="*/ 4799406 h 5947468"/>
              <a:gd name="connsiteX102" fmla="*/ 1532996 w 2313214"/>
              <a:gd name="connsiteY102" fmla="*/ 4857486 h 5947468"/>
              <a:gd name="connsiteX103" fmla="*/ 1517508 w 2313214"/>
              <a:gd name="connsiteY103" fmla="*/ 4915567 h 5947468"/>
              <a:gd name="connsiteX104" fmla="*/ 1502020 w 2313214"/>
              <a:gd name="connsiteY104" fmla="*/ 4975584 h 5947468"/>
              <a:gd name="connsiteX105" fmla="*/ 1484596 w 2313214"/>
              <a:gd name="connsiteY105" fmla="*/ 5031729 h 5947468"/>
              <a:gd name="connsiteX106" fmla="*/ 1465235 w 2313214"/>
              <a:gd name="connsiteY106" fmla="*/ 5087873 h 5947468"/>
              <a:gd name="connsiteX107" fmla="*/ 1442003 w 2313214"/>
              <a:gd name="connsiteY107" fmla="*/ 5140146 h 5947468"/>
              <a:gd name="connsiteX108" fmla="*/ 1412963 w 2313214"/>
              <a:gd name="connsiteY108" fmla="*/ 5186611 h 5947468"/>
              <a:gd name="connsiteX109" fmla="*/ 1378114 w 2313214"/>
              <a:gd name="connsiteY109" fmla="*/ 5229203 h 5947468"/>
              <a:gd name="connsiteX110" fmla="*/ 1335522 w 2313214"/>
              <a:gd name="connsiteY110" fmla="*/ 5264052 h 5947468"/>
              <a:gd name="connsiteX111" fmla="*/ 1289057 w 2313214"/>
              <a:gd name="connsiteY111" fmla="*/ 5293092 h 5947468"/>
              <a:gd name="connsiteX112" fmla="*/ 1236784 w 2313214"/>
              <a:gd name="connsiteY112" fmla="*/ 5316324 h 5947468"/>
              <a:gd name="connsiteX113" fmla="*/ 1180640 w 2313214"/>
              <a:gd name="connsiteY113" fmla="*/ 5335685 h 5947468"/>
              <a:gd name="connsiteX114" fmla="*/ 1124495 w 2313214"/>
              <a:gd name="connsiteY114" fmla="*/ 5353109 h 5947468"/>
              <a:gd name="connsiteX115" fmla="*/ 1064478 w 2313214"/>
              <a:gd name="connsiteY115" fmla="*/ 5368597 h 5947468"/>
              <a:gd name="connsiteX116" fmla="*/ 1006397 w 2313214"/>
              <a:gd name="connsiteY116" fmla="*/ 5384085 h 5947468"/>
              <a:gd name="connsiteX117" fmla="*/ 948317 w 2313214"/>
              <a:gd name="connsiteY117" fmla="*/ 5401509 h 5947468"/>
              <a:gd name="connsiteX118" fmla="*/ 892172 w 2313214"/>
              <a:gd name="connsiteY118" fmla="*/ 5420870 h 5947468"/>
              <a:gd name="connsiteX119" fmla="*/ 839899 w 2313214"/>
              <a:gd name="connsiteY119" fmla="*/ 5444102 h 5947468"/>
              <a:gd name="connsiteX120" fmla="*/ 791499 w 2313214"/>
              <a:gd name="connsiteY120" fmla="*/ 5471206 h 5947468"/>
              <a:gd name="connsiteX121" fmla="*/ 748906 w 2313214"/>
              <a:gd name="connsiteY121" fmla="*/ 5506055 h 5947468"/>
              <a:gd name="connsiteX122" fmla="*/ 704378 w 2313214"/>
              <a:gd name="connsiteY122" fmla="*/ 5544775 h 5947468"/>
              <a:gd name="connsiteX123" fmla="*/ 665657 w 2313214"/>
              <a:gd name="connsiteY123" fmla="*/ 5589304 h 5947468"/>
              <a:gd name="connsiteX124" fmla="*/ 628873 w 2313214"/>
              <a:gd name="connsiteY124" fmla="*/ 5635768 h 5947468"/>
              <a:gd name="connsiteX125" fmla="*/ 592088 w 2313214"/>
              <a:gd name="connsiteY125" fmla="*/ 5684169 h 5947468"/>
              <a:gd name="connsiteX126" fmla="*/ 555304 w 2313214"/>
              <a:gd name="connsiteY126" fmla="*/ 5732570 h 5947468"/>
              <a:gd name="connsiteX127" fmla="*/ 518519 w 2313214"/>
              <a:gd name="connsiteY127" fmla="*/ 5779034 h 5947468"/>
              <a:gd name="connsiteX128" fmla="*/ 477863 w 2313214"/>
              <a:gd name="connsiteY128" fmla="*/ 5823563 h 5947468"/>
              <a:gd name="connsiteX129" fmla="*/ 437206 w 2313214"/>
              <a:gd name="connsiteY129" fmla="*/ 5862283 h 5947468"/>
              <a:gd name="connsiteX130" fmla="*/ 390742 w 2313214"/>
              <a:gd name="connsiteY130" fmla="*/ 5895196 h 5947468"/>
              <a:gd name="connsiteX131" fmla="*/ 342341 w 2313214"/>
              <a:gd name="connsiteY131" fmla="*/ 5920364 h 5947468"/>
              <a:gd name="connsiteX132" fmla="*/ 284260 w 2313214"/>
              <a:gd name="connsiteY132" fmla="*/ 5937788 h 5947468"/>
              <a:gd name="connsiteX133" fmla="*/ 224243 w 2313214"/>
              <a:gd name="connsiteY133" fmla="*/ 5945532 h 5947468"/>
              <a:gd name="connsiteX134" fmla="*/ 162291 w 2313214"/>
              <a:gd name="connsiteY134" fmla="*/ 5947468 h 5947468"/>
              <a:gd name="connsiteX135" fmla="*/ 96466 w 2313214"/>
              <a:gd name="connsiteY135" fmla="*/ 5941660 h 5947468"/>
              <a:gd name="connsiteX136" fmla="*/ 30641 w 2313214"/>
              <a:gd name="connsiteY136" fmla="*/ 5933916 h 5947468"/>
              <a:gd name="connsiteX137" fmla="*/ 0 w 2313214"/>
              <a:gd name="connsiteY137" fmla="*/ 5929410 h 5947468"/>
              <a:gd name="connsiteX138" fmla="*/ 0 w 2313214"/>
              <a:gd name="connsiteY138" fmla="*/ 18058 h 5947468"/>
              <a:gd name="connsiteX139" fmla="*/ 30641 w 2313214"/>
              <a:gd name="connsiteY139" fmla="*/ 13552 h 5947468"/>
              <a:gd name="connsiteX140" fmla="*/ 96466 w 2313214"/>
              <a:gd name="connsiteY140" fmla="*/ 5808 h 594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313214" h="5947468">
                <a:moveTo>
                  <a:pt x="162291" y="0"/>
                </a:moveTo>
                <a:lnTo>
                  <a:pt x="224243" y="1936"/>
                </a:lnTo>
                <a:lnTo>
                  <a:pt x="284260" y="9680"/>
                </a:lnTo>
                <a:lnTo>
                  <a:pt x="342341" y="27104"/>
                </a:lnTo>
                <a:lnTo>
                  <a:pt x="390742" y="52273"/>
                </a:lnTo>
                <a:lnTo>
                  <a:pt x="437206" y="85185"/>
                </a:lnTo>
                <a:lnTo>
                  <a:pt x="477863" y="123905"/>
                </a:lnTo>
                <a:lnTo>
                  <a:pt x="518519" y="168434"/>
                </a:lnTo>
                <a:lnTo>
                  <a:pt x="555304" y="214899"/>
                </a:lnTo>
                <a:lnTo>
                  <a:pt x="592088" y="263299"/>
                </a:lnTo>
                <a:lnTo>
                  <a:pt x="628873" y="311700"/>
                </a:lnTo>
                <a:lnTo>
                  <a:pt x="665657" y="358165"/>
                </a:lnTo>
                <a:lnTo>
                  <a:pt x="704378" y="402693"/>
                </a:lnTo>
                <a:lnTo>
                  <a:pt x="748906" y="441414"/>
                </a:lnTo>
                <a:lnTo>
                  <a:pt x="791499" y="476262"/>
                </a:lnTo>
                <a:lnTo>
                  <a:pt x="839899" y="503366"/>
                </a:lnTo>
                <a:lnTo>
                  <a:pt x="892172" y="526599"/>
                </a:lnTo>
                <a:lnTo>
                  <a:pt x="948317" y="545959"/>
                </a:lnTo>
                <a:lnTo>
                  <a:pt x="1006397" y="563383"/>
                </a:lnTo>
                <a:lnTo>
                  <a:pt x="1064478" y="578871"/>
                </a:lnTo>
                <a:lnTo>
                  <a:pt x="1124495" y="594360"/>
                </a:lnTo>
                <a:lnTo>
                  <a:pt x="1180640" y="611784"/>
                </a:lnTo>
                <a:lnTo>
                  <a:pt x="1236784" y="631144"/>
                </a:lnTo>
                <a:lnTo>
                  <a:pt x="1289057" y="654376"/>
                </a:lnTo>
                <a:lnTo>
                  <a:pt x="1335522" y="683417"/>
                </a:lnTo>
                <a:lnTo>
                  <a:pt x="1378114" y="718265"/>
                </a:lnTo>
                <a:lnTo>
                  <a:pt x="1412963" y="760858"/>
                </a:lnTo>
                <a:lnTo>
                  <a:pt x="1442003" y="807322"/>
                </a:lnTo>
                <a:lnTo>
                  <a:pt x="1465235" y="859595"/>
                </a:lnTo>
                <a:lnTo>
                  <a:pt x="1484596" y="915740"/>
                </a:lnTo>
                <a:lnTo>
                  <a:pt x="1502020" y="971884"/>
                </a:lnTo>
                <a:lnTo>
                  <a:pt x="1517508" y="1031901"/>
                </a:lnTo>
                <a:lnTo>
                  <a:pt x="1532996" y="1089982"/>
                </a:lnTo>
                <a:lnTo>
                  <a:pt x="1550420" y="1148063"/>
                </a:lnTo>
                <a:lnTo>
                  <a:pt x="1569781" y="1204207"/>
                </a:lnTo>
                <a:lnTo>
                  <a:pt x="1593013" y="1256480"/>
                </a:lnTo>
                <a:lnTo>
                  <a:pt x="1620117" y="1304881"/>
                </a:lnTo>
                <a:lnTo>
                  <a:pt x="1654966" y="1347473"/>
                </a:lnTo>
                <a:lnTo>
                  <a:pt x="1693686" y="1392002"/>
                </a:lnTo>
                <a:lnTo>
                  <a:pt x="1738215" y="1430722"/>
                </a:lnTo>
                <a:lnTo>
                  <a:pt x="1784679" y="1467507"/>
                </a:lnTo>
                <a:lnTo>
                  <a:pt x="1835016" y="1504291"/>
                </a:lnTo>
                <a:lnTo>
                  <a:pt x="1883417" y="1541076"/>
                </a:lnTo>
                <a:lnTo>
                  <a:pt x="1929881" y="1577860"/>
                </a:lnTo>
                <a:lnTo>
                  <a:pt x="1974410" y="1618517"/>
                </a:lnTo>
                <a:lnTo>
                  <a:pt x="2013130" y="1659173"/>
                </a:lnTo>
                <a:lnTo>
                  <a:pt x="2046043" y="1705638"/>
                </a:lnTo>
                <a:lnTo>
                  <a:pt x="2071211" y="1754039"/>
                </a:lnTo>
                <a:lnTo>
                  <a:pt x="2088635" y="1812119"/>
                </a:lnTo>
                <a:lnTo>
                  <a:pt x="2096379" y="1872136"/>
                </a:lnTo>
                <a:lnTo>
                  <a:pt x="2098315" y="1934089"/>
                </a:lnTo>
                <a:lnTo>
                  <a:pt x="2092507" y="1999914"/>
                </a:lnTo>
                <a:lnTo>
                  <a:pt x="2084763" y="2065738"/>
                </a:lnTo>
                <a:lnTo>
                  <a:pt x="2075083" y="2131563"/>
                </a:lnTo>
                <a:lnTo>
                  <a:pt x="2067339" y="2197388"/>
                </a:lnTo>
                <a:lnTo>
                  <a:pt x="2063467" y="2263213"/>
                </a:lnTo>
                <a:lnTo>
                  <a:pt x="2063467" y="2327102"/>
                </a:lnTo>
                <a:lnTo>
                  <a:pt x="2071211" y="2387119"/>
                </a:lnTo>
                <a:lnTo>
                  <a:pt x="2086699" y="2447135"/>
                </a:lnTo>
                <a:lnTo>
                  <a:pt x="2109932" y="2503280"/>
                </a:lnTo>
                <a:lnTo>
                  <a:pt x="2140908" y="2561361"/>
                </a:lnTo>
                <a:lnTo>
                  <a:pt x="2171884" y="2619442"/>
                </a:lnTo>
                <a:lnTo>
                  <a:pt x="2206733" y="2677522"/>
                </a:lnTo>
                <a:lnTo>
                  <a:pt x="2239645" y="2733667"/>
                </a:lnTo>
                <a:lnTo>
                  <a:pt x="2268686" y="2793684"/>
                </a:lnTo>
                <a:lnTo>
                  <a:pt x="2291918" y="2851765"/>
                </a:lnTo>
                <a:lnTo>
                  <a:pt x="2307406" y="2911781"/>
                </a:lnTo>
                <a:lnTo>
                  <a:pt x="2313214" y="2973734"/>
                </a:lnTo>
                <a:lnTo>
                  <a:pt x="2307406" y="3035687"/>
                </a:lnTo>
                <a:lnTo>
                  <a:pt x="2291918" y="3095704"/>
                </a:lnTo>
                <a:lnTo>
                  <a:pt x="2268686" y="3153784"/>
                </a:lnTo>
                <a:lnTo>
                  <a:pt x="2239645" y="3213801"/>
                </a:lnTo>
                <a:lnTo>
                  <a:pt x="2206733" y="3269946"/>
                </a:lnTo>
                <a:lnTo>
                  <a:pt x="2171884" y="3328027"/>
                </a:lnTo>
                <a:lnTo>
                  <a:pt x="2140908" y="3386107"/>
                </a:lnTo>
                <a:lnTo>
                  <a:pt x="2109932" y="3444188"/>
                </a:lnTo>
                <a:lnTo>
                  <a:pt x="2086699" y="3500333"/>
                </a:lnTo>
                <a:lnTo>
                  <a:pt x="2071211" y="3560350"/>
                </a:lnTo>
                <a:lnTo>
                  <a:pt x="2063467" y="3620366"/>
                </a:lnTo>
                <a:lnTo>
                  <a:pt x="2063467" y="3684255"/>
                </a:lnTo>
                <a:lnTo>
                  <a:pt x="2067339" y="3750080"/>
                </a:lnTo>
                <a:lnTo>
                  <a:pt x="2075083" y="3815905"/>
                </a:lnTo>
                <a:lnTo>
                  <a:pt x="2084763" y="3881730"/>
                </a:lnTo>
                <a:lnTo>
                  <a:pt x="2092507" y="3947555"/>
                </a:lnTo>
                <a:lnTo>
                  <a:pt x="2098315" y="4013380"/>
                </a:lnTo>
                <a:lnTo>
                  <a:pt x="2096379" y="4075332"/>
                </a:lnTo>
                <a:lnTo>
                  <a:pt x="2088635" y="4135349"/>
                </a:lnTo>
                <a:lnTo>
                  <a:pt x="2071211" y="4193430"/>
                </a:lnTo>
                <a:lnTo>
                  <a:pt x="2046043" y="4241831"/>
                </a:lnTo>
                <a:lnTo>
                  <a:pt x="2013130" y="4288295"/>
                </a:lnTo>
                <a:lnTo>
                  <a:pt x="1974410" y="4328952"/>
                </a:lnTo>
                <a:lnTo>
                  <a:pt x="1929881" y="4369608"/>
                </a:lnTo>
                <a:lnTo>
                  <a:pt x="1883417" y="4406393"/>
                </a:lnTo>
                <a:lnTo>
                  <a:pt x="1835016" y="4443177"/>
                </a:lnTo>
                <a:lnTo>
                  <a:pt x="1784679" y="4479962"/>
                </a:lnTo>
                <a:lnTo>
                  <a:pt x="1738215" y="4516746"/>
                </a:lnTo>
                <a:lnTo>
                  <a:pt x="1693686" y="4555467"/>
                </a:lnTo>
                <a:lnTo>
                  <a:pt x="1654966" y="4599995"/>
                </a:lnTo>
                <a:lnTo>
                  <a:pt x="1620117" y="4642588"/>
                </a:lnTo>
                <a:lnTo>
                  <a:pt x="1593013" y="4690988"/>
                </a:lnTo>
                <a:lnTo>
                  <a:pt x="1569781" y="4743261"/>
                </a:lnTo>
                <a:lnTo>
                  <a:pt x="1550420" y="4799406"/>
                </a:lnTo>
                <a:lnTo>
                  <a:pt x="1532996" y="4857486"/>
                </a:lnTo>
                <a:lnTo>
                  <a:pt x="1517508" y="4915567"/>
                </a:lnTo>
                <a:lnTo>
                  <a:pt x="1502020" y="4975584"/>
                </a:lnTo>
                <a:lnTo>
                  <a:pt x="1484596" y="5031729"/>
                </a:lnTo>
                <a:lnTo>
                  <a:pt x="1465235" y="5087873"/>
                </a:lnTo>
                <a:lnTo>
                  <a:pt x="1442003" y="5140146"/>
                </a:lnTo>
                <a:lnTo>
                  <a:pt x="1412963" y="5186611"/>
                </a:lnTo>
                <a:lnTo>
                  <a:pt x="1378114" y="5229203"/>
                </a:lnTo>
                <a:lnTo>
                  <a:pt x="1335522" y="5264052"/>
                </a:lnTo>
                <a:lnTo>
                  <a:pt x="1289057" y="5293092"/>
                </a:lnTo>
                <a:lnTo>
                  <a:pt x="1236784" y="5316324"/>
                </a:lnTo>
                <a:lnTo>
                  <a:pt x="1180640" y="5335685"/>
                </a:lnTo>
                <a:lnTo>
                  <a:pt x="1124495" y="5353109"/>
                </a:lnTo>
                <a:lnTo>
                  <a:pt x="1064478" y="5368597"/>
                </a:lnTo>
                <a:lnTo>
                  <a:pt x="1006397" y="5384085"/>
                </a:lnTo>
                <a:lnTo>
                  <a:pt x="948317" y="5401509"/>
                </a:lnTo>
                <a:lnTo>
                  <a:pt x="892172" y="5420870"/>
                </a:lnTo>
                <a:lnTo>
                  <a:pt x="839899" y="5444102"/>
                </a:lnTo>
                <a:lnTo>
                  <a:pt x="791499" y="5471206"/>
                </a:lnTo>
                <a:lnTo>
                  <a:pt x="748906" y="5506055"/>
                </a:lnTo>
                <a:lnTo>
                  <a:pt x="704378" y="5544775"/>
                </a:lnTo>
                <a:lnTo>
                  <a:pt x="665657" y="5589304"/>
                </a:lnTo>
                <a:lnTo>
                  <a:pt x="628873" y="5635768"/>
                </a:lnTo>
                <a:lnTo>
                  <a:pt x="592088" y="5684169"/>
                </a:lnTo>
                <a:lnTo>
                  <a:pt x="555304" y="5732570"/>
                </a:lnTo>
                <a:lnTo>
                  <a:pt x="518519" y="5779034"/>
                </a:lnTo>
                <a:lnTo>
                  <a:pt x="477863" y="5823563"/>
                </a:lnTo>
                <a:lnTo>
                  <a:pt x="437206" y="5862283"/>
                </a:lnTo>
                <a:lnTo>
                  <a:pt x="390742" y="5895196"/>
                </a:lnTo>
                <a:lnTo>
                  <a:pt x="342341" y="5920364"/>
                </a:lnTo>
                <a:lnTo>
                  <a:pt x="284260" y="5937788"/>
                </a:lnTo>
                <a:lnTo>
                  <a:pt x="224243" y="5945532"/>
                </a:lnTo>
                <a:lnTo>
                  <a:pt x="162291" y="5947468"/>
                </a:lnTo>
                <a:lnTo>
                  <a:pt x="96466" y="5941660"/>
                </a:lnTo>
                <a:lnTo>
                  <a:pt x="30641" y="5933916"/>
                </a:lnTo>
                <a:lnTo>
                  <a:pt x="0" y="5929410"/>
                </a:lnTo>
                <a:lnTo>
                  <a:pt x="0" y="18058"/>
                </a:lnTo>
                <a:lnTo>
                  <a:pt x="30641" y="13552"/>
                </a:lnTo>
                <a:lnTo>
                  <a:pt x="96466" y="5808"/>
                </a:lnTo>
                <a:close/>
              </a:path>
            </a:pathLst>
          </a:custGeom>
          <a:solidFill>
            <a:schemeClr val="tx1">
              <a:alpha val="10000"/>
            </a:schemeClr>
          </a:solidFill>
          <a:ln w="0">
            <a:noFill/>
            <a:prstDash val="solid"/>
            <a:round/>
            <a:headEnd/>
            <a:tailEnd/>
          </a:ln>
        </p:spPr>
      </p:sp>
      <p:sp>
        <p:nvSpPr>
          <p:cNvPr id="2" name="Title 1">
            <a:extLst>
              <a:ext uri="{FF2B5EF4-FFF2-40B4-BE49-F238E27FC236}">
                <a16:creationId xmlns:a16="http://schemas.microsoft.com/office/drawing/2014/main" id="{CFBA9326-5270-4F7C-837E-AC0DE20F52EA}"/>
              </a:ext>
            </a:extLst>
          </p:cNvPr>
          <p:cNvSpPr>
            <a:spLocks noGrp="1"/>
          </p:cNvSpPr>
          <p:nvPr>
            <p:ph type="title"/>
          </p:nvPr>
        </p:nvSpPr>
        <p:spPr>
          <a:xfrm>
            <a:off x="569857" y="1049345"/>
            <a:ext cx="5945775" cy="5219386"/>
          </a:xfrm>
        </p:spPr>
        <p:txBody>
          <a:bodyPr anchor="b">
            <a:normAutofit/>
          </a:bodyPr>
          <a:lstStyle/>
          <a:p>
            <a:r>
              <a:rPr lang="en-US"/>
              <a:t>Muchas gracias</a:t>
            </a:r>
          </a:p>
        </p:txBody>
      </p:sp>
    </p:spTree>
    <p:extLst>
      <p:ext uri="{BB962C8B-B14F-4D97-AF65-F5344CB8AC3E}">
        <p14:creationId xmlns:p14="http://schemas.microsoft.com/office/powerpoint/2010/main" val="263951136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A1D77-9E1A-4004-82C7-EE99F892FC08}"/>
              </a:ext>
            </a:extLst>
          </p:cNvPr>
          <p:cNvSpPr>
            <a:spLocks noGrp="1"/>
          </p:cNvSpPr>
          <p:nvPr>
            <p:ph type="title"/>
          </p:nvPr>
        </p:nvSpPr>
        <p:spPr>
          <a:xfrm>
            <a:off x="4155268" y="2105247"/>
            <a:ext cx="6581555" cy="2044441"/>
          </a:xfrm>
        </p:spPr>
        <p:txBody>
          <a:bodyPr/>
          <a:lstStyle/>
          <a:p>
            <a:r>
              <a:rPr lang="es-CO"/>
              <a:t>Seguridad</a:t>
            </a:r>
          </a:p>
        </p:txBody>
      </p:sp>
    </p:spTree>
    <p:extLst>
      <p:ext uri="{BB962C8B-B14F-4D97-AF65-F5344CB8AC3E}">
        <p14:creationId xmlns:p14="http://schemas.microsoft.com/office/powerpoint/2010/main" val="3498101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669A7E-2564-466E-A547-74FE39DCC812}"/>
              </a:ext>
            </a:extLst>
          </p:cNvPr>
          <p:cNvSpPr>
            <a:spLocks noGrp="1"/>
          </p:cNvSpPr>
          <p:nvPr>
            <p:ph type="title"/>
          </p:nvPr>
        </p:nvSpPr>
        <p:spPr>
          <a:xfrm>
            <a:off x="1315474" y="336684"/>
            <a:ext cx="10178322" cy="1492132"/>
          </a:xfrm>
        </p:spPr>
        <p:txBody>
          <a:bodyPr/>
          <a:lstStyle/>
          <a:p>
            <a:r>
              <a:rPr lang="es-CO"/>
              <a:t>Perfiles</a:t>
            </a:r>
          </a:p>
        </p:txBody>
      </p:sp>
      <p:pic>
        <p:nvPicPr>
          <p:cNvPr id="4" name="Imagen 3">
            <a:extLst>
              <a:ext uri="{FF2B5EF4-FFF2-40B4-BE49-F238E27FC236}">
                <a16:creationId xmlns:a16="http://schemas.microsoft.com/office/drawing/2014/main" id="{67A9622F-E8B1-4E8D-99D7-CD6E5E0DA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296" y="2239593"/>
            <a:ext cx="3535657" cy="3535657"/>
          </a:xfrm>
          <a:prstGeom prst="rect">
            <a:avLst/>
          </a:prstGeom>
        </p:spPr>
      </p:pic>
      <p:sp>
        <p:nvSpPr>
          <p:cNvPr id="5" name="Marcador de contenido 2">
            <a:extLst>
              <a:ext uri="{FF2B5EF4-FFF2-40B4-BE49-F238E27FC236}">
                <a16:creationId xmlns:a16="http://schemas.microsoft.com/office/drawing/2014/main" id="{43F89D23-0875-4B40-9AE7-559ABC7D70D9}"/>
              </a:ext>
            </a:extLst>
          </p:cNvPr>
          <p:cNvSpPr txBox="1">
            <a:spLocks/>
          </p:cNvSpPr>
          <p:nvPr/>
        </p:nvSpPr>
        <p:spPr>
          <a:xfrm>
            <a:off x="5788237" y="2252210"/>
            <a:ext cx="6084787" cy="3593591"/>
          </a:xfrm>
          <a:prstGeom prst="rect">
            <a:avLst/>
          </a:prstGeom>
        </p:spPr>
        <p:txBody>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s-CO" sz="4400"/>
              <a:t>ADMINISTRADOR</a:t>
            </a:r>
          </a:p>
          <a:p>
            <a:r>
              <a:rPr lang="es-CO" sz="4400"/>
              <a:t>PUBLICO</a:t>
            </a:r>
          </a:p>
          <a:p>
            <a:r>
              <a:rPr lang="es-CO" sz="4400"/>
              <a:t>PROPONENTE</a:t>
            </a:r>
          </a:p>
          <a:p>
            <a:r>
              <a:rPr lang="es-CO" sz="4400"/>
              <a:t>PMO</a:t>
            </a:r>
          </a:p>
        </p:txBody>
      </p:sp>
    </p:spTree>
    <p:extLst>
      <p:ext uri="{BB962C8B-B14F-4D97-AF65-F5344CB8AC3E}">
        <p14:creationId xmlns:p14="http://schemas.microsoft.com/office/powerpoint/2010/main" val="3316920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091E66-60D8-4F53-B29E-6ED7FDDECE6E}"/>
              </a:ext>
            </a:extLst>
          </p:cNvPr>
          <p:cNvSpPr>
            <a:spLocks noGrp="1"/>
          </p:cNvSpPr>
          <p:nvPr>
            <p:ph type="title"/>
          </p:nvPr>
        </p:nvSpPr>
        <p:spPr/>
        <p:txBody>
          <a:bodyPr/>
          <a:lstStyle/>
          <a:p>
            <a:r>
              <a:rPr lang="es-CO"/>
              <a:t>RESTRICCIONES</a:t>
            </a:r>
          </a:p>
        </p:txBody>
      </p:sp>
      <p:sp>
        <p:nvSpPr>
          <p:cNvPr id="3" name="Marcador de contenido 2">
            <a:extLst>
              <a:ext uri="{FF2B5EF4-FFF2-40B4-BE49-F238E27FC236}">
                <a16:creationId xmlns:a16="http://schemas.microsoft.com/office/drawing/2014/main" id="{081BA096-EA27-4123-A175-CE7CB2A8CB15}"/>
              </a:ext>
            </a:extLst>
          </p:cNvPr>
          <p:cNvSpPr>
            <a:spLocks noGrp="1"/>
          </p:cNvSpPr>
          <p:nvPr>
            <p:ph idx="1"/>
          </p:nvPr>
        </p:nvSpPr>
        <p:spPr>
          <a:xfrm>
            <a:off x="1006839" y="1073591"/>
            <a:ext cx="10178322" cy="3593591"/>
          </a:xfrm>
        </p:spPr>
        <p:txBody>
          <a:bodyPr/>
          <a:lstStyle/>
          <a:p>
            <a:r>
              <a:rPr lang="es-CO" sz="2800"/>
              <a:t>Si no se ha registrado, y intenta ingresar a otra dirección de la aplicación, esta lo redireccionara para que se vuelva a registrar</a:t>
            </a:r>
          </a:p>
          <a:p>
            <a:pPr marL="0" indent="0">
              <a:buNone/>
            </a:pPr>
            <a:endParaRPr lang="es-CO"/>
          </a:p>
          <a:p>
            <a:endParaRPr lang="es-CO"/>
          </a:p>
        </p:txBody>
      </p:sp>
      <p:pic>
        <p:nvPicPr>
          <p:cNvPr id="5" name="Imagen 4">
            <a:extLst>
              <a:ext uri="{FF2B5EF4-FFF2-40B4-BE49-F238E27FC236}">
                <a16:creationId xmlns:a16="http://schemas.microsoft.com/office/drawing/2014/main" id="{03A7C3A2-3B8A-41E4-B21A-39439572C3ED}"/>
              </a:ext>
            </a:extLst>
          </p:cNvPr>
          <p:cNvPicPr>
            <a:picLocks noChangeAspect="1"/>
          </p:cNvPicPr>
          <p:nvPr/>
        </p:nvPicPr>
        <p:blipFill>
          <a:blip r:embed="rId2"/>
          <a:stretch>
            <a:fillRect/>
          </a:stretch>
        </p:blipFill>
        <p:spPr>
          <a:xfrm>
            <a:off x="1253643" y="2398643"/>
            <a:ext cx="7200972" cy="2062457"/>
          </a:xfrm>
          <a:prstGeom prst="rect">
            <a:avLst/>
          </a:prstGeom>
        </p:spPr>
      </p:pic>
      <p:pic>
        <p:nvPicPr>
          <p:cNvPr id="7" name="Imagen 6">
            <a:extLst>
              <a:ext uri="{FF2B5EF4-FFF2-40B4-BE49-F238E27FC236}">
                <a16:creationId xmlns:a16="http://schemas.microsoft.com/office/drawing/2014/main" id="{145209EA-4FB4-48A7-B1F4-DCD5E3B8F089}"/>
              </a:ext>
            </a:extLst>
          </p:cNvPr>
          <p:cNvPicPr>
            <a:picLocks noChangeAspect="1"/>
          </p:cNvPicPr>
          <p:nvPr/>
        </p:nvPicPr>
        <p:blipFill>
          <a:blip r:embed="rId3"/>
          <a:stretch>
            <a:fillRect/>
          </a:stretch>
        </p:blipFill>
        <p:spPr>
          <a:xfrm>
            <a:off x="3570277" y="4671888"/>
            <a:ext cx="7982073" cy="2186112"/>
          </a:xfrm>
          <a:prstGeom prst="rect">
            <a:avLst/>
          </a:prstGeom>
        </p:spPr>
      </p:pic>
    </p:spTree>
    <p:extLst>
      <p:ext uri="{BB962C8B-B14F-4D97-AF65-F5344CB8AC3E}">
        <p14:creationId xmlns:p14="http://schemas.microsoft.com/office/powerpoint/2010/main" val="855436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49892F1-FA23-4D9E-974C-F88135D9786C}"/>
              </a:ext>
            </a:extLst>
          </p:cNvPr>
          <p:cNvSpPr>
            <a:spLocks noGrp="1"/>
          </p:cNvSpPr>
          <p:nvPr>
            <p:ph idx="1"/>
          </p:nvPr>
        </p:nvSpPr>
        <p:spPr>
          <a:xfrm>
            <a:off x="1218397" y="49114"/>
            <a:ext cx="10154093" cy="829937"/>
          </a:xfrm>
        </p:spPr>
        <p:txBody>
          <a:bodyPr vert="horz" lIns="91440" tIns="45720" rIns="91440" bIns="45720" rtlCol="0" anchor="t">
            <a:noAutofit/>
          </a:bodyPr>
          <a:lstStyle/>
          <a:p>
            <a:r>
              <a:rPr lang="es-CO" sz="2800"/>
              <a:t>Ningún usuario puede mirar las páginas que no le pertenece, en caso de intentarlo se redireccionara a una página principal que tiene el perfil</a:t>
            </a:r>
          </a:p>
          <a:p>
            <a:endParaRPr lang="es-CO"/>
          </a:p>
        </p:txBody>
      </p:sp>
      <p:sp>
        <p:nvSpPr>
          <p:cNvPr id="5" name="Marcador de contenido 2">
            <a:extLst>
              <a:ext uri="{FF2B5EF4-FFF2-40B4-BE49-F238E27FC236}">
                <a16:creationId xmlns:a16="http://schemas.microsoft.com/office/drawing/2014/main" id="{936F22FB-9E46-46C5-A275-43F28FAC419C}"/>
              </a:ext>
            </a:extLst>
          </p:cNvPr>
          <p:cNvSpPr txBox="1">
            <a:spLocks/>
          </p:cNvSpPr>
          <p:nvPr/>
        </p:nvSpPr>
        <p:spPr>
          <a:xfrm>
            <a:off x="1018953" y="2285446"/>
            <a:ext cx="10154093" cy="4037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s-CO" b="1">
                <a:solidFill>
                  <a:srgbClr val="FF0000"/>
                </a:solidFill>
              </a:rPr>
              <a:t>ADMINISTRADOR</a:t>
            </a:r>
          </a:p>
        </p:txBody>
      </p:sp>
      <p:sp>
        <p:nvSpPr>
          <p:cNvPr id="8" name="Marcador de contenido 2">
            <a:extLst>
              <a:ext uri="{FF2B5EF4-FFF2-40B4-BE49-F238E27FC236}">
                <a16:creationId xmlns:a16="http://schemas.microsoft.com/office/drawing/2014/main" id="{303F6950-431E-49E4-9CB8-21DF4F77F4C9}"/>
              </a:ext>
            </a:extLst>
          </p:cNvPr>
          <p:cNvSpPr txBox="1">
            <a:spLocks/>
          </p:cNvSpPr>
          <p:nvPr/>
        </p:nvSpPr>
        <p:spPr>
          <a:xfrm>
            <a:off x="9795082" y="4982898"/>
            <a:ext cx="2755927" cy="40379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None/>
            </a:pPr>
            <a:r>
              <a:rPr lang="es-CO" b="1">
                <a:solidFill>
                  <a:srgbClr val="FF0000"/>
                </a:solidFill>
              </a:rPr>
              <a:t>PUBLICO</a:t>
            </a:r>
          </a:p>
        </p:txBody>
      </p:sp>
      <p:pic>
        <p:nvPicPr>
          <p:cNvPr id="9" name="Imagen 8">
            <a:extLst>
              <a:ext uri="{FF2B5EF4-FFF2-40B4-BE49-F238E27FC236}">
                <a16:creationId xmlns:a16="http://schemas.microsoft.com/office/drawing/2014/main" id="{9D8317D9-6B16-4218-B95F-A2D57709E3AB}"/>
              </a:ext>
            </a:extLst>
          </p:cNvPr>
          <p:cNvPicPr>
            <a:picLocks noChangeAspect="1"/>
          </p:cNvPicPr>
          <p:nvPr/>
        </p:nvPicPr>
        <p:blipFill rotWithShape="1">
          <a:blip r:embed="rId2"/>
          <a:srcRect l="-558" t="-49" r="-1695" b="68672"/>
          <a:stretch/>
        </p:blipFill>
        <p:spPr>
          <a:xfrm>
            <a:off x="1018953" y="4303882"/>
            <a:ext cx="8382624" cy="1953365"/>
          </a:xfrm>
          <a:prstGeom prst="rect">
            <a:avLst/>
          </a:prstGeom>
        </p:spPr>
      </p:pic>
      <p:pic>
        <p:nvPicPr>
          <p:cNvPr id="11" name="Imagen 10">
            <a:extLst>
              <a:ext uri="{FF2B5EF4-FFF2-40B4-BE49-F238E27FC236}">
                <a16:creationId xmlns:a16="http://schemas.microsoft.com/office/drawing/2014/main" id="{A1654207-881A-4A2E-89C8-E46EB266F1D3}"/>
              </a:ext>
            </a:extLst>
          </p:cNvPr>
          <p:cNvPicPr>
            <a:picLocks noChangeAspect="1"/>
          </p:cNvPicPr>
          <p:nvPr/>
        </p:nvPicPr>
        <p:blipFill rotWithShape="1">
          <a:blip r:embed="rId3"/>
          <a:srcRect b="72217"/>
          <a:stretch/>
        </p:blipFill>
        <p:spPr>
          <a:xfrm>
            <a:off x="3661424" y="1673202"/>
            <a:ext cx="8081742" cy="1572274"/>
          </a:xfrm>
          <a:prstGeom prst="rect">
            <a:avLst/>
          </a:prstGeom>
        </p:spPr>
      </p:pic>
    </p:spTree>
    <p:extLst>
      <p:ext uri="{BB962C8B-B14F-4D97-AF65-F5344CB8AC3E}">
        <p14:creationId xmlns:p14="http://schemas.microsoft.com/office/powerpoint/2010/main" val="3562696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3" name="Rectangle 12">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D0813576-D302-42B7-A3EC-A272625CC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rcador de contenido 2">
            <a:extLst>
              <a:ext uri="{FF2B5EF4-FFF2-40B4-BE49-F238E27FC236}">
                <a16:creationId xmlns:a16="http://schemas.microsoft.com/office/drawing/2014/main" id="{18189F68-943B-487C-B7B8-03465594C353}"/>
              </a:ext>
            </a:extLst>
          </p:cNvPr>
          <p:cNvSpPr txBox="1">
            <a:spLocks/>
          </p:cNvSpPr>
          <p:nvPr/>
        </p:nvSpPr>
        <p:spPr>
          <a:xfrm>
            <a:off x="1144642" y="4242032"/>
            <a:ext cx="10403893" cy="2137063"/>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algn="ctr">
              <a:lnSpc>
                <a:spcPct val="90000"/>
              </a:lnSpc>
              <a:spcBef>
                <a:spcPct val="0"/>
              </a:spcBef>
              <a:spcAft>
                <a:spcPts val="600"/>
              </a:spcAft>
              <a:buNone/>
            </a:pPr>
            <a:r>
              <a:rPr lang="en-US" sz="3400" cap="all" spc="800">
                <a:solidFill>
                  <a:schemeClr val="tx2"/>
                </a:solidFill>
                <a:latin typeface="+mj-lt"/>
                <a:ea typeface="+mj-ea"/>
                <a:cs typeface="+mj-cs"/>
              </a:rPr>
              <a:t>Cada sesión es independiente, por lo tanto, puede tener múltiples sesiones abiertas</a:t>
            </a:r>
          </a:p>
          <a:p>
            <a:pPr algn="ctr">
              <a:lnSpc>
                <a:spcPct val="90000"/>
              </a:lnSpc>
              <a:spcBef>
                <a:spcPct val="0"/>
              </a:spcBef>
              <a:spcAft>
                <a:spcPts val="600"/>
              </a:spcAft>
              <a:buNone/>
            </a:pPr>
            <a:endParaRPr lang="en-US" sz="3400" cap="all" spc="800">
              <a:solidFill>
                <a:schemeClr val="tx2"/>
              </a:solidFill>
              <a:latin typeface="+mj-lt"/>
              <a:ea typeface="+mj-ea"/>
              <a:cs typeface="+mj-cs"/>
            </a:endParaRPr>
          </a:p>
        </p:txBody>
      </p:sp>
      <p:sp>
        <p:nvSpPr>
          <p:cNvPr id="17" name="Freeform 6">
            <a:extLst>
              <a:ext uri="{FF2B5EF4-FFF2-40B4-BE49-F238E27FC236}">
                <a16:creationId xmlns:a16="http://schemas.microsoft.com/office/drawing/2014/main" id="{1D25BAD6-AA7B-43BE-870A-D587E51BE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pic>
        <p:nvPicPr>
          <p:cNvPr id="6" name="Picture 6" descr="A screenshot of a computer&#10;&#10;Description generated with very high confidence">
            <a:extLst>
              <a:ext uri="{FF2B5EF4-FFF2-40B4-BE49-F238E27FC236}">
                <a16:creationId xmlns:a16="http://schemas.microsoft.com/office/drawing/2014/main" id="{246D14E0-33CA-45D2-A0FA-0AD0B214B012}"/>
              </a:ext>
            </a:extLst>
          </p:cNvPr>
          <p:cNvPicPr>
            <a:picLocks noChangeAspect="1"/>
          </p:cNvPicPr>
          <p:nvPr/>
        </p:nvPicPr>
        <p:blipFill>
          <a:blip r:embed="rId2"/>
          <a:stretch>
            <a:fillRect/>
          </a:stretch>
        </p:blipFill>
        <p:spPr>
          <a:xfrm>
            <a:off x="1654566" y="312784"/>
            <a:ext cx="9685968" cy="3606657"/>
          </a:xfrm>
          <a:prstGeom prst="rect">
            <a:avLst/>
          </a:prstGeom>
        </p:spPr>
      </p:pic>
    </p:spTree>
    <p:extLst>
      <p:ext uri="{BB962C8B-B14F-4D97-AF65-F5344CB8AC3E}">
        <p14:creationId xmlns:p14="http://schemas.microsoft.com/office/powerpoint/2010/main" val="544140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BE86-00C4-4C5F-BC5B-DAD9CB60162E}"/>
              </a:ext>
            </a:extLst>
          </p:cNvPr>
          <p:cNvSpPr>
            <a:spLocks noGrp="1"/>
          </p:cNvSpPr>
          <p:nvPr>
            <p:ph type="title"/>
          </p:nvPr>
        </p:nvSpPr>
        <p:spPr/>
        <p:txBody>
          <a:bodyPr/>
          <a:lstStyle/>
          <a:p>
            <a:r>
              <a:rPr lang="es-ES">
                <a:ea typeface="+mj-lt"/>
                <a:cs typeface="+mj-lt"/>
              </a:rPr>
              <a:t>Agregar y consultar</a:t>
            </a:r>
            <a:endParaRPr lang="en-US">
              <a:ea typeface="+mj-lt"/>
              <a:cs typeface="+mj-lt"/>
            </a:endParaRPr>
          </a:p>
        </p:txBody>
      </p:sp>
    </p:spTree>
    <p:extLst>
      <p:ext uri="{BB962C8B-B14F-4D97-AF65-F5344CB8AC3E}">
        <p14:creationId xmlns:p14="http://schemas.microsoft.com/office/powerpoint/2010/main" val="553936050"/>
      </p:ext>
    </p:extLst>
  </p:cSld>
  <p:clrMapOvr>
    <a:masterClrMapping/>
  </p:clrMapOvr>
</p:sld>
</file>

<file path=ppt/theme/theme1.xml><?xml version="1.0" encoding="utf-8"?>
<a:theme xmlns:a="http://schemas.openxmlformats.org/drawingml/2006/main" name="Distintivo">
  <a:themeElements>
    <a:clrScheme name="Distintivo">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Distintivo">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stintivo">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TM10001106[[fn=Distintivo]]</Template>
  <Application>Microsoft Office PowerPoint</Application>
  <PresentationFormat>Widescreen</PresentationFormat>
  <Slides>36</Slides>
  <Notes>0</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Distintivo</vt:lpstr>
      <vt:lpstr>BlazerApp</vt:lpstr>
      <vt:lpstr>¿Por qué BlazerApp?</vt:lpstr>
      <vt:lpstr>Puntos importantes</vt:lpstr>
      <vt:lpstr>Seguridad</vt:lpstr>
      <vt:lpstr>Perfiles</vt:lpstr>
      <vt:lpstr>RESTRICCIONES</vt:lpstr>
      <vt:lpstr>PowerPoint Presentation</vt:lpstr>
      <vt:lpstr>PowerPoint Presentation</vt:lpstr>
      <vt:lpstr>Agregar y consultar</vt:lpstr>
      <vt:lpstr>Insertar </vt:lpstr>
      <vt:lpstr>Consultar</vt:lpstr>
      <vt:lpstr>TODAS LA INICIATIVAS</vt:lpstr>
      <vt:lpstr>PowerPoint Presentation</vt:lpstr>
      <vt:lpstr>Por palabra clave</vt:lpstr>
      <vt:lpstr>Por estado </vt:lpstr>
      <vt:lpstr>Agrupar iniciativas por area</vt:lpstr>
      <vt:lpstr>PowerPoint Presentation</vt:lpstr>
      <vt:lpstr>PowerPoint Presentation</vt:lpstr>
      <vt:lpstr>Estadísticas</vt:lpstr>
      <vt:lpstr>SE GENERAN REPORTES SOBRE INICIATIVAS</vt:lpstr>
      <vt:lpstr>POR ESTADO</vt:lpstr>
      <vt:lpstr>Por area</vt:lpstr>
      <vt:lpstr>Esta funcionalidad permite exportar los informes a tablas en formato excel</vt:lpstr>
      <vt:lpstr>EXCEL DE LOS FORMATOS ANTERIORES</vt:lpstr>
      <vt:lpstr>LIKES Y COMENTARIOS</vt:lpstr>
      <vt:lpstr>LIKES</vt:lpstr>
      <vt:lpstr>PowerPoint Presentation</vt:lpstr>
      <vt:lpstr>PowerPoint Presentation</vt:lpstr>
      <vt:lpstr>PowerPoint Presentation</vt:lpstr>
      <vt:lpstr>comments</vt:lpstr>
      <vt:lpstr>PowerPoint Presentation</vt:lpstr>
      <vt:lpstr>PowerPoint Presentation</vt:lpstr>
      <vt:lpstr>PowerPoint Presentation</vt:lpstr>
      <vt:lpstr>PowerPoint Presentation</vt:lpstr>
      <vt:lpstr>Si la iniciativa no tiene comentarios</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BlazerApp</dc:title>
  <dc:creator>VARGAS ORDOÑEZ DANIEL</dc:creator>
  <cp:revision>3</cp:revision>
  <dcterms:created xsi:type="dcterms:W3CDTF">2020-05-16T16:37:30Z</dcterms:created>
  <dcterms:modified xsi:type="dcterms:W3CDTF">2020-05-16T19:08:11Z</dcterms:modified>
</cp:coreProperties>
</file>